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38" autoAdjust="0"/>
  </p:normalViewPr>
  <p:slideViewPr>
    <p:cSldViewPr>
      <p:cViewPr varScale="1">
        <p:scale>
          <a:sx n="92" d="100"/>
          <a:sy n="92" d="100"/>
        </p:scale>
        <p:origin x="-470" y="-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2852"/>
            <a:ext cx="8458200" cy="5715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D:\маме\осень\img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25273" y="103432"/>
            <a:ext cx="6215107" cy="6436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маме\осень\img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19333" y="726"/>
            <a:ext cx="6505336" cy="6858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маме\осень\img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775"/>
            <a:ext cx="6386537" cy="6058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19 november 1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27038"/>
            <a:ext cx="8496300" cy="5665787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" name="Picture 2" descr="D:\маме\осень\img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964352" y="4596154"/>
            <a:ext cx="1941198" cy="2010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маме\осень\img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8952"/>
            <a:ext cx="7000924" cy="675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маме\осень\img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6500858" cy="6166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маме\осень\img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7166"/>
            <a:ext cx="6457975" cy="612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аме\осень\img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21875" y="80449"/>
            <a:ext cx="5977939" cy="619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маме\осень\img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14153" y="223513"/>
            <a:ext cx="5786267" cy="6099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маме\осень\img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97930" y="116527"/>
            <a:ext cx="5969552" cy="6165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маме\осень\img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38907" y="289485"/>
            <a:ext cx="5772595" cy="5980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маме\осень\img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592811">
            <a:off x="474995" y="146103"/>
            <a:ext cx="3723542" cy="3845503"/>
          </a:xfrm>
          <a:prstGeom prst="rect">
            <a:avLst/>
          </a:prstGeom>
          <a:noFill/>
        </p:spPr>
      </p:pic>
      <p:pic>
        <p:nvPicPr>
          <p:cNvPr id="7171" name="Picture 3" descr="D:\маме\осень\img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563647">
            <a:off x="4459662" y="1970649"/>
            <a:ext cx="4188533" cy="4403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маме\осень\img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85786" y="254910"/>
            <a:ext cx="6523064" cy="5469615"/>
          </a:xfrm>
          <a:prstGeom prst="rect">
            <a:avLst/>
          </a:prstGeom>
          <a:noFill/>
        </p:spPr>
      </p:pic>
      <p:pic>
        <p:nvPicPr>
          <p:cNvPr id="5" name="Picture 2" descr="D:\маме\осень\img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964352" y="4596154"/>
            <a:ext cx="1941198" cy="2010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</TotalTime>
  <Words>0</Words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Елена</cp:lastModifiedBy>
  <cp:revision>6</cp:revision>
  <dcterms:modified xsi:type="dcterms:W3CDTF">2010-10-27T11:31:34Z</dcterms:modified>
</cp:coreProperties>
</file>