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5" r:id="rId3"/>
    <p:sldId id="257" r:id="rId4"/>
    <p:sldId id="263" r:id="rId5"/>
    <p:sldId id="259" r:id="rId6"/>
    <p:sldId id="261" r:id="rId7"/>
    <p:sldId id="258" r:id="rId8"/>
    <p:sldId id="264" r:id="rId9"/>
    <p:sldId id="260" r:id="rId10"/>
    <p:sldId id="262" r:id="rId1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80" d="100"/>
          <a:sy n="80" d="100"/>
        </p:scale>
        <p:origin x="-858" y="-44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Овал 5"/>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28" name="Заголовок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ru-RU" smtClean="0"/>
              <a:t>Образец заголовка</a:t>
            </a:r>
            <a:endParaRPr lang="en-US"/>
          </a:p>
        </p:txBody>
      </p:sp>
      <p:sp>
        <p:nvSpPr>
          <p:cNvPr id="7" name="Дата 14"/>
          <p:cNvSpPr>
            <a:spLocks noGrp="1"/>
          </p:cNvSpPr>
          <p:nvPr>
            <p:ph type="dt" sz="half" idx="10"/>
          </p:nvPr>
        </p:nvSpPr>
        <p:spPr/>
        <p:txBody>
          <a:bodyPr/>
          <a:lstStyle>
            <a:lvl1pPr>
              <a:defRPr/>
            </a:lvl1pPr>
          </a:lstStyle>
          <a:p>
            <a:pPr>
              <a:defRPr/>
            </a:pPr>
            <a:fld id="{14CF1BB1-3747-44B0-9F66-6E23C0DBCE42}" type="datetimeFigureOut">
              <a:rPr lang="ru-RU"/>
              <a:pPr>
                <a:defRPr/>
              </a:pPr>
              <a:t>06.01.2011</a:t>
            </a:fld>
            <a:endParaRPr lang="ru-RU"/>
          </a:p>
        </p:txBody>
      </p:sp>
      <p:sp>
        <p:nvSpPr>
          <p:cNvPr id="8" name="Номер слайда 15"/>
          <p:cNvSpPr>
            <a:spLocks noGrp="1"/>
          </p:cNvSpPr>
          <p:nvPr>
            <p:ph type="sldNum" sz="quarter" idx="11"/>
          </p:nvPr>
        </p:nvSpPr>
        <p:spPr/>
        <p:txBody>
          <a:bodyPr/>
          <a:lstStyle>
            <a:lvl1pPr>
              <a:defRPr/>
            </a:lvl1pPr>
          </a:lstStyle>
          <a:p>
            <a:pPr>
              <a:defRPr/>
            </a:pPr>
            <a:fld id="{C9C1987A-5A93-486B-8120-13F43C377CEF}" type="slidenum">
              <a:rPr lang="ru-RU"/>
              <a:pPr>
                <a:defRPr/>
              </a:pPr>
              <a:t>‹#›</a:t>
            </a:fld>
            <a:endParaRPr lang="ru-RU"/>
          </a:p>
        </p:txBody>
      </p:sp>
      <p:sp>
        <p:nvSpPr>
          <p:cNvPr id="10" name="Нижний колонтитул 16"/>
          <p:cNvSpPr>
            <a:spLocks noGrp="1"/>
          </p:cNvSpPr>
          <p:nvPr>
            <p:ph type="ftr" sz="quarter" idx="12"/>
          </p:nvPr>
        </p:nvSpPr>
        <p:spPr/>
        <p:txBody>
          <a:bodyPr/>
          <a:lstStyle>
            <a:lvl1pPr>
              <a:defRPr/>
            </a:lvl1pPr>
          </a:lstStyle>
          <a:p>
            <a:pPr>
              <a:defRPr/>
            </a:pPr>
            <a:endParaRPr lang="ru-RU"/>
          </a:p>
        </p:txBody>
      </p:sp>
    </p:spTree>
  </p:cSld>
  <p:clrMapOvr>
    <a:masterClrMapping/>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12205873-5BF9-41F4-B62A-8DF69431E9FB}" type="datetimeFigureOut">
              <a:rPr lang="ru-RU"/>
              <a:pPr>
                <a:defRPr/>
              </a:pPr>
              <a:t>06.01.2011</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D5556365-88C1-47FE-9AFD-12D5A0908562}" type="slidenum">
              <a:rPr lang="ru-RU"/>
              <a:pPr>
                <a:defRPr/>
              </a:pPr>
              <a:t>‹#›</a:t>
            </a:fld>
            <a:endParaRPr lang="ru-RU"/>
          </a:p>
        </p:txBody>
      </p:sp>
    </p:spTree>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A5865C3D-9476-4C7E-9885-022152A6DF2A}" type="datetimeFigureOut">
              <a:rPr lang="ru-RU"/>
              <a:pPr>
                <a:defRPr/>
              </a:pPr>
              <a:t>06.01.2011</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6D22F09F-ED58-4581-9C68-151FAC404D16}" type="slidenum">
              <a:rPr lang="ru-RU"/>
              <a:pPr>
                <a:defRPr/>
              </a:pPr>
              <a:t>‹#›</a:t>
            </a:fld>
            <a:endParaRPr lang="ru-RU"/>
          </a:p>
        </p:txBody>
      </p:sp>
    </p:spTree>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7" name="Заголовок 16"/>
          <p:cNvSpPr>
            <a:spLocks noGrp="1"/>
          </p:cNvSpPr>
          <p:nvPr>
            <p:ph type="title"/>
          </p:nvPr>
        </p:nvSpPr>
        <p:spPr/>
        <p:txBody>
          <a:bodyPr rtlCol="0"/>
          <a:lstStyle/>
          <a:p>
            <a:r>
              <a:rPr lang="ru-RU" smtClean="0"/>
              <a:t>Образец заголовка</a:t>
            </a:r>
            <a:endParaRPr lang="en-US"/>
          </a:p>
        </p:txBody>
      </p:sp>
      <p:sp>
        <p:nvSpPr>
          <p:cNvPr id="4" name="Дата 23"/>
          <p:cNvSpPr>
            <a:spLocks noGrp="1"/>
          </p:cNvSpPr>
          <p:nvPr>
            <p:ph type="dt" sz="half" idx="10"/>
          </p:nvPr>
        </p:nvSpPr>
        <p:spPr/>
        <p:txBody>
          <a:bodyPr/>
          <a:lstStyle>
            <a:lvl1pPr>
              <a:defRPr/>
            </a:lvl1pPr>
          </a:lstStyle>
          <a:p>
            <a:pPr>
              <a:defRPr/>
            </a:pPr>
            <a:fld id="{4DE62B93-B87E-4E54-BECC-C168B7A006CA}" type="datetimeFigureOut">
              <a:rPr lang="ru-RU"/>
              <a:pPr>
                <a:defRPr/>
              </a:pPr>
              <a:t>06.01.2011</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F347113E-5711-4DA6-93DF-857B615EF912}" type="slidenum">
              <a:rPr lang="ru-RU"/>
              <a:pPr>
                <a:defRPr/>
              </a:pPr>
              <a:t>‹#›</a:t>
            </a:fld>
            <a:endParaRPr lang="ru-RU"/>
          </a:p>
        </p:txBody>
      </p:sp>
    </p:spTree>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E7A2D2B-D740-4240-B9B5-34C4FF30D8F9}" type="datetimeFigureOut">
              <a:rPr lang="ru-RU"/>
              <a:pPr>
                <a:defRPr/>
              </a:pPr>
              <a:t>06.01.2011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244C32E-2A3E-4350-A54A-ECAF593DEC19}" type="slidenum">
              <a:rPr lang="ru-RU"/>
              <a:pPr>
                <a:defRPr/>
              </a:pPr>
              <a:t>‹#›</a:t>
            </a:fld>
            <a:endParaRPr lang="ru-RU"/>
          </a:p>
        </p:txBody>
      </p:sp>
    </p:spTree>
  </p:cSld>
  <p:clrMapOvr>
    <a:masterClrMapping/>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11" name="Содержимое 10"/>
          <p:cNvSpPr>
            <a:spLocks noGrp="1"/>
          </p:cNvSpPr>
          <p:nvPr>
            <p:ph sz="half" idx="1"/>
          </p:nvPr>
        </p:nvSpPr>
        <p:spPr>
          <a:xfrm>
            <a:off x="457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2"/>
          </p:nvPr>
        </p:nvSpPr>
        <p:spPr>
          <a:xfrm>
            <a:off x="4648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3"/>
          <p:cNvSpPr>
            <a:spLocks noGrp="1"/>
          </p:cNvSpPr>
          <p:nvPr>
            <p:ph type="dt" sz="half" idx="10"/>
          </p:nvPr>
        </p:nvSpPr>
        <p:spPr/>
        <p:txBody>
          <a:bodyPr/>
          <a:lstStyle>
            <a:lvl1pPr>
              <a:defRPr/>
            </a:lvl1pPr>
          </a:lstStyle>
          <a:p>
            <a:pPr>
              <a:defRPr/>
            </a:pPr>
            <a:fld id="{B1A205D3-031B-4B7B-B6F0-16A4F474037E}" type="datetimeFigureOut">
              <a:rPr lang="ru-RU"/>
              <a:pPr>
                <a:defRPr/>
              </a:pPr>
              <a:t>06.01.2011</a:t>
            </a:fld>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4CCAEA37-3175-45A0-83BD-9B3A1A65D958}" type="slidenum">
              <a:rPr lang="ru-RU"/>
              <a:pPr>
                <a:defRPr/>
              </a:pPr>
              <a:t>‹#›</a:t>
            </a:fld>
            <a:endParaRPr lang="ru-RU"/>
          </a:p>
        </p:txBody>
      </p:sp>
    </p:spTree>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cxnSp>
        <p:nvCxnSpPr>
          <p:cNvPr id="7" name="Прямая соединительная линия 6"/>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4" name="Содержимое 33"/>
          <p:cNvSpPr>
            <a:spLocks noGrp="1"/>
          </p:cNvSpPr>
          <p:nvPr>
            <p:ph sz="quarter" idx="4"/>
          </p:nvPr>
        </p:nvSpPr>
        <p:spPr>
          <a:xfrm>
            <a:off x="4649788" y="2201896"/>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 name="Заголовок 1"/>
          <p:cNvSpPr>
            <a:spLocks noGrp="1"/>
          </p:cNvSpPr>
          <p:nvPr>
            <p:ph type="title"/>
          </p:nvPr>
        </p:nvSpPr>
        <p:spPr>
          <a:xfrm>
            <a:off x="457200" y="155448"/>
            <a:ext cx="8229600" cy="1143000"/>
          </a:xfrm>
        </p:spPr>
        <p:txBody>
          <a:bodyPr/>
          <a:lstStyle>
            <a:lvl1pPr>
              <a:defRPr/>
            </a:lvl1pPr>
          </a:lstStyle>
          <a:p>
            <a:r>
              <a:rPr lang="ru-RU" smtClean="0"/>
              <a:t>Образец заголовка</a:t>
            </a:r>
            <a:endParaRPr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9" name="Номер слайда 8"/>
          <p:cNvSpPr>
            <a:spLocks noGrp="1"/>
          </p:cNvSpPr>
          <p:nvPr>
            <p:ph type="sldNum" sz="quarter" idx="10"/>
          </p:nvPr>
        </p:nvSpPr>
        <p:spPr/>
        <p:txBody>
          <a:bodyPr/>
          <a:lstStyle>
            <a:lvl1pPr>
              <a:defRPr/>
            </a:lvl1pPr>
          </a:lstStyle>
          <a:p>
            <a:pPr>
              <a:defRPr/>
            </a:pPr>
            <a:fld id="{F4936825-FFCE-446A-973C-2C0C082EB760}" type="slidenum">
              <a:rPr lang="ru-RU"/>
              <a:pPr>
                <a:defRPr/>
              </a:pPr>
              <a:t>‹#›</a:t>
            </a:fld>
            <a:endParaRPr lang="ru-RU"/>
          </a:p>
        </p:txBody>
      </p:sp>
      <p:sp>
        <p:nvSpPr>
          <p:cNvPr id="10" name="Нижний колонтитул 7"/>
          <p:cNvSpPr>
            <a:spLocks noGrp="1"/>
          </p:cNvSpPr>
          <p:nvPr>
            <p:ph type="ftr" sz="quarter" idx="11"/>
          </p:nvPr>
        </p:nvSpPr>
        <p:spPr/>
        <p:txBody>
          <a:bodyPr/>
          <a:lstStyle>
            <a:lvl1pPr>
              <a:defRPr/>
            </a:lvl1pPr>
          </a:lstStyle>
          <a:p>
            <a:pPr>
              <a:defRPr/>
            </a:pPr>
            <a:endParaRPr lang="ru-RU"/>
          </a:p>
        </p:txBody>
      </p:sp>
      <p:sp>
        <p:nvSpPr>
          <p:cNvPr id="11" name="Дата 6"/>
          <p:cNvSpPr>
            <a:spLocks noGrp="1"/>
          </p:cNvSpPr>
          <p:nvPr>
            <p:ph type="dt" sz="half" idx="12"/>
          </p:nvPr>
        </p:nvSpPr>
        <p:spPr/>
        <p:txBody>
          <a:bodyPr/>
          <a:lstStyle>
            <a:lvl1pPr>
              <a:defRPr/>
            </a:lvl1pPr>
          </a:lstStyle>
          <a:p>
            <a:pPr>
              <a:defRPr/>
            </a:pPr>
            <a:fld id="{FDD505E5-BD89-40E3-A8CE-D836B683A85A}" type="datetimeFigureOut">
              <a:rPr lang="ru-RU"/>
              <a:pPr>
                <a:defRPr/>
              </a:pPr>
              <a:t>06.01.2011</a:t>
            </a:fld>
            <a:endParaRPr lang="ru-RU"/>
          </a:p>
        </p:txBody>
      </p:sp>
    </p:spTree>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3"/>
          <p:cNvSpPr>
            <a:spLocks noGrp="1"/>
          </p:cNvSpPr>
          <p:nvPr>
            <p:ph type="dt" sz="half" idx="10"/>
          </p:nvPr>
        </p:nvSpPr>
        <p:spPr/>
        <p:txBody>
          <a:bodyPr/>
          <a:lstStyle>
            <a:lvl1pPr>
              <a:defRPr/>
            </a:lvl1pPr>
          </a:lstStyle>
          <a:p>
            <a:pPr>
              <a:defRPr/>
            </a:pPr>
            <a:fld id="{48EDB564-34C4-4BBA-899C-B75F58535995}" type="datetimeFigureOut">
              <a:rPr lang="ru-RU"/>
              <a:pPr>
                <a:defRPr/>
              </a:pPr>
              <a:t>06.01.2011</a:t>
            </a:fld>
            <a:endParaRPr lang="ru-RU"/>
          </a:p>
        </p:txBody>
      </p:sp>
      <p:sp>
        <p:nvSpPr>
          <p:cNvPr id="4" name="Нижний колонтитул 9"/>
          <p:cNvSpPr>
            <a:spLocks noGrp="1"/>
          </p:cNvSpPr>
          <p:nvPr>
            <p:ph type="ftr" sz="quarter" idx="11"/>
          </p:nvPr>
        </p:nvSpPr>
        <p:spPr/>
        <p:txBody>
          <a:bodyPr/>
          <a:lstStyle>
            <a:lvl1pPr>
              <a:defRPr/>
            </a:lvl1pPr>
          </a:lstStyle>
          <a:p>
            <a:pPr>
              <a:defRPr/>
            </a:pPr>
            <a:endParaRPr lang="ru-RU"/>
          </a:p>
        </p:txBody>
      </p:sp>
      <p:sp>
        <p:nvSpPr>
          <p:cNvPr id="5" name="Номер слайда 21"/>
          <p:cNvSpPr>
            <a:spLocks noGrp="1"/>
          </p:cNvSpPr>
          <p:nvPr>
            <p:ph type="sldNum" sz="quarter" idx="12"/>
          </p:nvPr>
        </p:nvSpPr>
        <p:spPr/>
        <p:txBody>
          <a:bodyPr/>
          <a:lstStyle>
            <a:lvl1pPr>
              <a:defRPr/>
            </a:lvl1pPr>
          </a:lstStyle>
          <a:p>
            <a:pPr>
              <a:defRPr/>
            </a:pPr>
            <a:fld id="{BF0AB67F-7AD7-42D1-9858-3EEC8EC848FF}" type="slidenum">
              <a:rPr lang="ru-RU"/>
              <a:pPr>
                <a:defRPr/>
              </a:pPr>
              <a:t>‹#›</a:t>
            </a:fld>
            <a:endParaRPr lang="ru-RU"/>
          </a:p>
        </p:txBody>
      </p:sp>
    </p:spTree>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23"/>
          <p:cNvSpPr>
            <a:spLocks noGrp="1"/>
          </p:cNvSpPr>
          <p:nvPr>
            <p:ph type="dt" sz="half" idx="10"/>
          </p:nvPr>
        </p:nvSpPr>
        <p:spPr/>
        <p:txBody>
          <a:bodyPr/>
          <a:lstStyle>
            <a:lvl1pPr>
              <a:defRPr/>
            </a:lvl1pPr>
          </a:lstStyle>
          <a:p>
            <a:pPr>
              <a:defRPr/>
            </a:pPr>
            <a:fld id="{A0C47ACF-B577-45AE-8888-0453BA8C1BF4}" type="datetimeFigureOut">
              <a:rPr lang="ru-RU"/>
              <a:pPr>
                <a:defRPr/>
              </a:pPr>
              <a:t>06.01.2011</a:t>
            </a:fld>
            <a:endParaRPr lang="ru-RU"/>
          </a:p>
        </p:txBody>
      </p:sp>
      <p:sp>
        <p:nvSpPr>
          <p:cNvPr id="3" name="Нижний колонтитул 9"/>
          <p:cNvSpPr>
            <a:spLocks noGrp="1"/>
          </p:cNvSpPr>
          <p:nvPr>
            <p:ph type="ftr" sz="quarter" idx="11"/>
          </p:nvPr>
        </p:nvSpPr>
        <p:spPr/>
        <p:txBody>
          <a:bodyPr/>
          <a:lstStyle>
            <a:lvl1pPr>
              <a:defRPr/>
            </a:lvl1pPr>
          </a:lstStyle>
          <a:p>
            <a:pPr>
              <a:defRPr/>
            </a:pPr>
            <a:endParaRPr lang="ru-RU"/>
          </a:p>
        </p:txBody>
      </p:sp>
      <p:sp>
        <p:nvSpPr>
          <p:cNvPr id="4" name="Номер слайда 21"/>
          <p:cNvSpPr>
            <a:spLocks noGrp="1"/>
          </p:cNvSpPr>
          <p:nvPr>
            <p:ph type="sldNum" sz="quarter" idx="12"/>
          </p:nvPr>
        </p:nvSpPr>
        <p:spPr/>
        <p:txBody>
          <a:bodyPr/>
          <a:lstStyle>
            <a:lvl1pPr>
              <a:defRPr/>
            </a:lvl1pPr>
          </a:lstStyle>
          <a:p>
            <a:pPr>
              <a:defRPr/>
            </a:pPr>
            <a:fld id="{4A6B542D-C80A-4243-9C78-7F962A72D74D}" type="slidenum">
              <a:rPr lang="ru-RU"/>
              <a:pPr>
                <a:defRPr/>
              </a:pPr>
              <a:t>‹#›</a:t>
            </a:fld>
            <a:endParaRPr lang="ru-RU"/>
          </a:p>
        </p:txBody>
      </p:sp>
    </p:spTree>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 name="Текст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ru-RU" smtClean="0"/>
              <a:t>Образец заголовка</a:t>
            </a:r>
            <a:endParaRPr lang="en-US"/>
          </a:p>
        </p:txBody>
      </p:sp>
      <p:sp>
        <p:nvSpPr>
          <p:cNvPr id="5" name="Дата 23"/>
          <p:cNvSpPr>
            <a:spLocks noGrp="1"/>
          </p:cNvSpPr>
          <p:nvPr>
            <p:ph type="dt" sz="half" idx="10"/>
          </p:nvPr>
        </p:nvSpPr>
        <p:spPr/>
        <p:txBody>
          <a:bodyPr/>
          <a:lstStyle>
            <a:lvl1pPr>
              <a:defRPr/>
            </a:lvl1pPr>
          </a:lstStyle>
          <a:p>
            <a:pPr>
              <a:defRPr/>
            </a:pPr>
            <a:fld id="{D6AFD4A9-D61B-4D03-8B93-136C83AF3EB0}" type="datetimeFigureOut">
              <a:rPr lang="ru-RU"/>
              <a:pPr>
                <a:defRPr/>
              </a:pPr>
              <a:t>06.01.2011</a:t>
            </a:fld>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0DA77047-1DE3-4BA9-871B-F790B63C7E4F}" type="slidenum">
              <a:rPr lang="ru-RU"/>
              <a:pPr>
                <a:defRPr/>
              </a:pPr>
              <a:t>‹#›</a:t>
            </a:fld>
            <a:endParaRPr lang="ru-RU"/>
          </a:p>
        </p:txBody>
      </p:sp>
    </p:spTree>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ru-RU" smtClean="0"/>
              <a:t>Образец заголовка</a:t>
            </a:r>
            <a:endParaRPr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ru-RU" noProof="0" smtClean="0"/>
              <a:t>Вставка рисунка</a:t>
            </a:r>
            <a:endParaRPr lang="en-US" noProof="0"/>
          </a:p>
        </p:txBody>
      </p:sp>
      <p:sp>
        <p:nvSpPr>
          <p:cNvPr id="4" name="Текст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ru-RU" smtClean="0"/>
              <a:t>Образец текста</a:t>
            </a:r>
          </a:p>
        </p:txBody>
      </p:sp>
      <p:sp>
        <p:nvSpPr>
          <p:cNvPr id="5" name="Дата 23"/>
          <p:cNvSpPr>
            <a:spLocks noGrp="1"/>
          </p:cNvSpPr>
          <p:nvPr>
            <p:ph type="dt" sz="half" idx="10"/>
          </p:nvPr>
        </p:nvSpPr>
        <p:spPr/>
        <p:txBody>
          <a:bodyPr/>
          <a:lstStyle>
            <a:lvl1pPr>
              <a:defRPr/>
            </a:lvl1pPr>
          </a:lstStyle>
          <a:p>
            <a:pPr>
              <a:defRPr/>
            </a:pPr>
            <a:fld id="{0D438F0E-C97B-43DC-A1DA-69DC989D0D0B}" type="datetimeFigureOut">
              <a:rPr lang="ru-RU"/>
              <a:pPr>
                <a:defRPr/>
              </a:pPr>
              <a:t>06.01.2011</a:t>
            </a:fld>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FCDC9D83-8AD3-4011-A073-60B3A1A51DEA}" type="slidenum">
              <a:rPr lang="ru-RU"/>
              <a:pPr>
                <a:defRPr/>
              </a:pPr>
              <a:t>‹#›</a:t>
            </a:fld>
            <a:endParaRPr lang="ru-RU"/>
          </a:p>
        </p:txBody>
      </p:sp>
    </p:spTree>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Текст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4" name="Дата 23"/>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defRPr>
            </a:lvl1pPr>
          </a:lstStyle>
          <a:p>
            <a:pPr>
              <a:defRPr/>
            </a:pPr>
            <a:fld id="{8DFC6DBF-A5C0-4D6A-A024-E58755198C82}" type="datetimeFigureOut">
              <a:rPr lang="ru-RU"/>
              <a:pPr>
                <a:defRPr/>
              </a:pPr>
              <a:t>06.01.2011</a:t>
            </a:fld>
            <a:endParaRPr lang="ru-RU"/>
          </a:p>
        </p:txBody>
      </p:sp>
      <p:sp>
        <p:nvSpPr>
          <p:cNvPr id="10" name="Нижний колонтитул 9"/>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a:defRPr/>
            </a:pPr>
            <a:endParaRPr lang="ru-RU"/>
          </a:p>
        </p:txBody>
      </p:sp>
      <p:sp>
        <p:nvSpPr>
          <p:cNvPr id="22" name="Номер слайда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600" baseline="0">
                <a:solidFill>
                  <a:schemeClr val="tx2"/>
                </a:solidFill>
                <a:latin typeface="+mn-lt"/>
              </a:defRPr>
            </a:lvl1pPr>
          </a:lstStyle>
          <a:p>
            <a:pPr>
              <a:defRPr/>
            </a:pPr>
            <a:fld id="{7FFA1BB1-12EA-4574-8A1A-0F9E5BDA5A00}" type="slidenum">
              <a:rPr lang="ru-RU"/>
              <a:pPr>
                <a:defRPr/>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ru-RU" smtClean="0"/>
              <a:t>Образец заголовка</a:t>
            </a:r>
            <a:endParaRPr lang="en-US"/>
          </a:p>
        </p:txBody>
      </p:sp>
    </p:spTree>
  </p:cSld>
  <p:clrMap bg1="dk1" tx1="lt1" bg2="dk2" tx2="lt2" accent1="accent1" accent2="accent2" accent3="accent3" accent4="accent4" accent5="accent5" accent6="accent6" hlink="hlink" folHlink="folHlink"/>
  <p:sldLayoutIdLst>
    <p:sldLayoutId id="2147483769" r:id="rId1"/>
    <p:sldLayoutId id="2147483761" r:id="rId2"/>
    <p:sldLayoutId id="2147483770" r:id="rId3"/>
    <p:sldLayoutId id="2147483762" r:id="rId4"/>
    <p:sldLayoutId id="2147483771" r:id="rId5"/>
    <p:sldLayoutId id="2147483763" r:id="rId6"/>
    <p:sldLayoutId id="2147483764" r:id="rId7"/>
    <p:sldLayoutId id="2147483765" r:id="rId8"/>
    <p:sldLayoutId id="2147483766" r:id="rId9"/>
    <p:sldLayoutId id="2147483767" r:id="rId10"/>
    <p:sldLayoutId id="2147483768" r:id="rId11"/>
  </p:sldLayoutIdLst>
  <p:transition>
    <p:wedge/>
  </p:transition>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C27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A25C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C27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C27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en.wikipedia.org/wiki/Main_Pag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57200" y="3700463"/>
            <a:ext cx="8305800" cy="2586037"/>
          </a:xfrm>
        </p:spPr>
        <p:txBody>
          <a:bodyPr/>
          <a:lstStyle/>
          <a:p>
            <a:pPr algn="r" eaLnBrk="1" fontAlgn="auto" hangingPunct="1">
              <a:spcAft>
                <a:spcPts val="0"/>
              </a:spcAft>
              <a:buFont typeface="Wingdings 2"/>
              <a:buNone/>
              <a:defRPr/>
            </a:pPr>
            <a:r>
              <a:rPr lang="ru-RU" b="1" dirty="0" smtClean="0">
                <a:solidFill>
                  <a:srgbClr val="002060"/>
                </a:solidFill>
                <a:latin typeface="Sylfaen" pitchFamily="18" charset="0"/>
              </a:rPr>
              <a:t>Санникова Татьяна Викторовна,</a:t>
            </a:r>
          </a:p>
          <a:p>
            <a:pPr algn="r" eaLnBrk="1" fontAlgn="auto" hangingPunct="1">
              <a:spcAft>
                <a:spcPts val="0"/>
              </a:spcAft>
              <a:buFont typeface="Wingdings 2"/>
              <a:buNone/>
              <a:defRPr/>
            </a:pPr>
            <a:r>
              <a:rPr lang="ru-RU" b="1" dirty="0" smtClean="0">
                <a:solidFill>
                  <a:srgbClr val="002060"/>
                </a:solidFill>
                <a:latin typeface="Sylfaen" pitchFamily="18" charset="0"/>
              </a:rPr>
              <a:t>педагог доп.образования,</a:t>
            </a:r>
          </a:p>
          <a:p>
            <a:pPr algn="r" eaLnBrk="1" fontAlgn="auto" hangingPunct="1">
              <a:spcAft>
                <a:spcPts val="0"/>
              </a:spcAft>
              <a:buFont typeface="Wingdings 2"/>
              <a:buNone/>
              <a:defRPr/>
            </a:pPr>
            <a:r>
              <a:rPr lang="ru-RU" b="1" dirty="0" smtClean="0">
                <a:solidFill>
                  <a:srgbClr val="002060"/>
                </a:solidFill>
                <a:latin typeface="Sylfaen" pitchFamily="18" charset="0"/>
              </a:rPr>
              <a:t>МОУ ДОД «Центр детского творчества»</a:t>
            </a:r>
          </a:p>
          <a:p>
            <a:pPr algn="r" eaLnBrk="1" fontAlgn="auto" hangingPunct="1">
              <a:spcAft>
                <a:spcPts val="0"/>
              </a:spcAft>
              <a:buFont typeface="Wingdings 2"/>
              <a:buNone/>
              <a:defRPr/>
            </a:pPr>
            <a:endParaRPr lang="ru-RU" b="1" dirty="0" smtClean="0">
              <a:solidFill>
                <a:srgbClr val="002060"/>
              </a:solidFill>
              <a:latin typeface="Sylfaen" pitchFamily="18" charset="0"/>
            </a:endParaRPr>
          </a:p>
          <a:p>
            <a:pPr algn="r" eaLnBrk="1" fontAlgn="auto" hangingPunct="1">
              <a:spcAft>
                <a:spcPts val="0"/>
              </a:spcAft>
              <a:buFont typeface="Wingdings 2"/>
              <a:buNone/>
              <a:defRPr/>
            </a:pPr>
            <a:endParaRPr lang="ru-RU" b="1" dirty="0" smtClean="0">
              <a:solidFill>
                <a:srgbClr val="002060"/>
              </a:solidFill>
              <a:latin typeface="Sylfaen" pitchFamily="18" charset="0"/>
            </a:endParaRPr>
          </a:p>
          <a:p>
            <a:pPr eaLnBrk="1" fontAlgn="auto" hangingPunct="1">
              <a:spcAft>
                <a:spcPts val="0"/>
              </a:spcAft>
              <a:buFont typeface="Wingdings 2"/>
              <a:buNone/>
              <a:defRPr/>
            </a:pPr>
            <a:r>
              <a:rPr lang="ru-RU" b="1" dirty="0" smtClean="0">
                <a:solidFill>
                  <a:srgbClr val="002060"/>
                </a:solidFill>
                <a:latin typeface="Sylfaen" pitchFamily="18" charset="0"/>
              </a:rPr>
              <a:t>г.Междуреченск </a:t>
            </a:r>
            <a:endParaRPr lang="ru-RU" b="1" dirty="0">
              <a:solidFill>
                <a:srgbClr val="002060"/>
              </a:solidFill>
              <a:latin typeface="Sylfaen" pitchFamily="18" charset="0"/>
            </a:endParaRPr>
          </a:p>
        </p:txBody>
      </p:sp>
      <p:sp>
        <p:nvSpPr>
          <p:cNvPr id="2" name="Заголовок 1"/>
          <p:cNvSpPr>
            <a:spLocks noGrp="1"/>
          </p:cNvSpPr>
          <p:nvPr>
            <p:ph type="ctrTitle"/>
          </p:nvPr>
        </p:nvSpPr>
        <p:spPr>
          <a:xfrm>
            <a:off x="457200" y="1433732"/>
            <a:ext cx="8305800" cy="1995268"/>
          </a:xfrm>
        </p:spPr>
        <p:txBody>
          <a:bodyPr/>
          <a:lstStyle/>
          <a:p>
            <a:pPr algn="l" eaLnBrk="1" fontAlgn="auto" hangingPunct="1">
              <a:spcAft>
                <a:spcPts val="0"/>
              </a:spcAft>
              <a:defRPr/>
            </a:pPr>
            <a:r>
              <a:rPr lang="ru-RU" b="1" smtClean="0">
                <a:solidFill>
                  <a:srgbClr val="C00000"/>
                </a:solidFill>
                <a:effectLst>
                  <a:outerShdw blurRad="38100" dist="38100" dir="2700000" algn="tl">
                    <a:srgbClr val="000000">
                      <a:alpha val="43137"/>
                    </a:srgbClr>
                  </a:outerShdw>
                </a:effectLst>
                <a:latin typeface="Sylfaen" pitchFamily="18" charset="0"/>
              </a:rPr>
              <a:t/>
            </a:r>
            <a:br>
              <a:rPr lang="ru-RU" b="1" smtClean="0">
                <a:solidFill>
                  <a:srgbClr val="C00000"/>
                </a:solidFill>
                <a:effectLst>
                  <a:outerShdw blurRad="38100" dist="38100" dir="2700000" algn="tl">
                    <a:srgbClr val="000000">
                      <a:alpha val="43137"/>
                    </a:srgbClr>
                  </a:outerShdw>
                </a:effectLst>
                <a:latin typeface="Sylfaen" pitchFamily="18" charset="0"/>
              </a:rPr>
            </a:br>
            <a:r>
              <a:rPr b="1" smtClean="0">
                <a:solidFill>
                  <a:srgbClr val="C00000"/>
                </a:solidFill>
                <a:effectLst>
                  <a:outerShdw blurRad="38100" dist="38100" dir="2700000" algn="tl">
                    <a:srgbClr val="000000">
                      <a:alpha val="43137"/>
                    </a:srgbClr>
                  </a:outerShdw>
                </a:effectLst>
                <a:latin typeface="Sylfaen" pitchFamily="18" charset="0"/>
              </a:rPr>
              <a:t>          </a:t>
            </a:r>
            <a:r>
              <a:rPr sz="6000" b="1" smtClean="0">
                <a:solidFill>
                  <a:srgbClr val="C00000"/>
                </a:solidFill>
                <a:effectLst>
                  <a:outerShdw blurRad="38100" dist="38100" dir="2700000" algn="tl">
                    <a:srgbClr val="000000">
                      <a:alpha val="43137"/>
                    </a:srgbClr>
                  </a:outerShdw>
                </a:effectLst>
                <a:latin typeface="Sylfaen" pitchFamily="18" charset="0"/>
              </a:rPr>
              <a:t>Victory Day (9 May)</a:t>
            </a:r>
            <a:br>
              <a:rPr sz="6000" b="1" smtClean="0">
                <a:solidFill>
                  <a:srgbClr val="C00000"/>
                </a:solidFill>
                <a:effectLst>
                  <a:outerShdw blurRad="38100" dist="38100" dir="2700000" algn="tl">
                    <a:srgbClr val="000000">
                      <a:alpha val="43137"/>
                    </a:srgbClr>
                  </a:outerShdw>
                </a:effectLst>
                <a:latin typeface="Sylfaen" pitchFamily="18" charset="0"/>
              </a:rPr>
            </a:br>
            <a:endParaRPr lang="ru-RU" sz="6000">
              <a:solidFill>
                <a:srgbClr val="C00000"/>
              </a:solidFill>
              <a:effectLst>
                <a:outerShdw blurRad="38100" dist="38100" dir="2700000" algn="tl">
                  <a:srgbClr val="000000">
                    <a:alpha val="43137"/>
                  </a:srgbClr>
                </a:outerShdw>
              </a:effectLst>
              <a:latin typeface="Sylfaen"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trips(downRight)">
                                      <p:cBhvr>
                                        <p:cTn id="11" dur="1000"/>
                                        <p:tgtEl>
                                          <p:spTgt spid="3">
                                            <p:txEl>
                                              <p:pRg st="0" end="0"/>
                                            </p:txEl>
                                          </p:spTgt>
                                        </p:tgtEl>
                                      </p:cBhvr>
                                    </p:animEffect>
                                  </p:childTnLst>
                                </p:cTn>
                              </p:par>
                            </p:childTnLst>
                          </p:cTn>
                        </p:par>
                        <p:par>
                          <p:cTn id="12" fill="hold">
                            <p:stCondLst>
                              <p:cond delay="2000"/>
                            </p:stCondLst>
                            <p:childTnLst>
                              <p:par>
                                <p:cTn id="13" presetID="18" presetClass="entr" presetSubtype="6"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strips(downRight)">
                                      <p:cBhvr>
                                        <p:cTn id="15" dur="1000"/>
                                        <p:tgtEl>
                                          <p:spTgt spid="3">
                                            <p:txEl>
                                              <p:pRg st="1" end="1"/>
                                            </p:txEl>
                                          </p:spTgt>
                                        </p:tgtEl>
                                      </p:cBhvr>
                                    </p:animEffect>
                                  </p:childTnLst>
                                </p:cTn>
                              </p:par>
                            </p:childTnLst>
                          </p:cTn>
                        </p:par>
                        <p:par>
                          <p:cTn id="16" fill="hold">
                            <p:stCondLst>
                              <p:cond delay="3000"/>
                            </p:stCondLst>
                            <p:childTnLst>
                              <p:par>
                                <p:cTn id="17" presetID="18" presetClass="entr" presetSubtype="6"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strips(downRight)">
                                      <p:cBhvr>
                                        <p:cTn id="19" dur="1000"/>
                                        <p:tgtEl>
                                          <p:spTgt spid="3">
                                            <p:txEl>
                                              <p:pRg st="2" end="2"/>
                                            </p:txEl>
                                          </p:spTgt>
                                        </p:tgtEl>
                                      </p:cBhvr>
                                    </p:animEffect>
                                  </p:childTnLst>
                                </p:cTn>
                              </p:par>
                            </p:childTnLst>
                          </p:cTn>
                        </p:par>
                        <p:par>
                          <p:cTn id="20" fill="hold">
                            <p:stCondLst>
                              <p:cond delay="4000"/>
                            </p:stCondLst>
                            <p:childTnLst>
                              <p:par>
                                <p:cTn id="21" presetID="18" presetClass="entr" presetSubtype="6" fill="hold" grpId="0"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strips(downRight)">
                                      <p:cBhvr>
                                        <p:cTn id="23"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pPr>
              <a:defRPr/>
            </a:pPr>
            <a:r>
              <a:rPr lang="ru-RU" sz="2800" b="1" dirty="0" smtClean="0">
                <a:effectLst>
                  <a:outerShdw blurRad="38100" dist="38100" dir="2700000" algn="tl">
                    <a:srgbClr val="000000">
                      <a:alpha val="43137"/>
                    </a:srgbClr>
                  </a:outerShdw>
                </a:effectLst>
                <a:latin typeface="Sylfaen" pitchFamily="18" charset="0"/>
              </a:rPr>
              <a:t>1. Старков А.П., Диксон Р.Р. Английский язык. Учебник для 6 класса.</a:t>
            </a:r>
          </a:p>
          <a:p>
            <a:pPr>
              <a:defRPr/>
            </a:pPr>
            <a:r>
              <a:rPr lang="ru-RU" sz="2800" b="1" dirty="0" smtClean="0">
                <a:effectLst>
                  <a:outerShdw blurRad="38100" dist="38100" dir="2700000" algn="tl">
                    <a:srgbClr val="000000">
                      <a:alpha val="43137"/>
                    </a:srgbClr>
                  </a:outerShdw>
                </a:effectLst>
                <a:latin typeface="Sylfaen" pitchFamily="18" charset="0"/>
              </a:rPr>
              <a:t>2. http://ru.wikipedia.org/wiki/RSS</a:t>
            </a:r>
          </a:p>
          <a:p>
            <a:pPr>
              <a:defRPr/>
            </a:pPr>
            <a:r>
              <a:rPr lang="ru-RU" sz="2800" b="1" dirty="0" smtClean="0">
                <a:effectLst>
                  <a:outerShdw blurRad="38100" dist="38100" dir="2700000" algn="tl">
                    <a:srgbClr val="000000">
                      <a:alpha val="43137"/>
                    </a:srgbClr>
                  </a:outerShdw>
                </a:effectLst>
                <a:latin typeface="Sylfaen" pitchFamily="18" charset="0"/>
              </a:rPr>
              <a:t>3. </a:t>
            </a:r>
            <a:r>
              <a:rPr lang="ru-RU" sz="2800" b="1" u="sng" dirty="0" smtClean="0">
                <a:effectLst>
                  <a:outerShdw blurRad="38100" dist="38100" dir="2700000" algn="tl">
                    <a:srgbClr val="000000">
                      <a:alpha val="43137"/>
                    </a:srgbClr>
                  </a:outerShdw>
                </a:effectLst>
                <a:latin typeface="Sylfaen" pitchFamily="18" charset="0"/>
                <a:hlinkClick r:id="rId2"/>
              </a:rPr>
              <a:t>http://en.wikipedia.org/wiki/Main_Page</a:t>
            </a:r>
            <a:endParaRPr lang="ru-RU" sz="2800" b="1" dirty="0" smtClean="0">
              <a:effectLst>
                <a:outerShdw blurRad="38100" dist="38100" dir="2700000" algn="tl">
                  <a:srgbClr val="000000">
                    <a:alpha val="43137"/>
                  </a:srgbClr>
                </a:outerShdw>
              </a:effectLst>
              <a:latin typeface="Sylfaen" pitchFamily="18" charset="0"/>
            </a:endParaRPr>
          </a:p>
          <a:p>
            <a:pPr>
              <a:defRPr/>
            </a:pPr>
            <a:r>
              <a:rPr lang="ru-RU" sz="2800" b="1" dirty="0" smtClean="0">
                <a:effectLst>
                  <a:outerShdw blurRad="38100" dist="38100" dir="2700000" algn="tl">
                    <a:srgbClr val="000000">
                      <a:alpha val="43137"/>
                    </a:srgbClr>
                  </a:outerShdw>
                </a:effectLst>
                <a:latin typeface="Sylfaen" pitchFamily="18" charset="0"/>
              </a:rPr>
              <a:t>4. http://go.mail.ru/search_images</a:t>
            </a:r>
          </a:p>
          <a:p>
            <a:pPr>
              <a:defRPr/>
            </a:pPr>
            <a:endParaRPr lang="ru-RU" dirty="0"/>
          </a:p>
        </p:txBody>
      </p:sp>
      <p:sp>
        <p:nvSpPr>
          <p:cNvPr id="3" name="Заголовок 2"/>
          <p:cNvSpPr>
            <a:spLocks noGrp="1"/>
          </p:cNvSpPr>
          <p:nvPr>
            <p:ph type="title"/>
          </p:nvPr>
        </p:nvSpPr>
        <p:spPr/>
        <p:txBody>
          <a:bodyPr/>
          <a:lstStyle/>
          <a:p>
            <a:pPr>
              <a:defRPr/>
            </a:pPr>
            <a:r>
              <a:rPr lang="ru-RU" sz="4000" b="1" smtClean="0">
                <a:effectLst>
                  <a:outerShdw blurRad="38100" dist="38100" dir="2700000" algn="tl">
                    <a:srgbClr val="000000">
                      <a:alpha val="43137"/>
                    </a:srgbClr>
                  </a:outerShdw>
                </a:effectLst>
                <a:latin typeface="Sylfaen" pitchFamily="18" charset="0"/>
              </a:rPr>
              <a:t>     Используемые источники:</a:t>
            </a:r>
            <a:endParaRPr lang="ru-RU" sz="4000" b="1">
              <a:effectLst>
                <a:outerShdw blurRad="38100" dist="38100" dir="2700000" algn="tl">
                  <a:srgbClr val="000000">
                    <a:alpha val="43137"/>
                  </a:srgbClr>
                </a:outerShdw>
              </a:effectLst>
              <a:latin typeface="Sylfaen"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1000"/>
                                        <p:tgtEl>
                                          <p:spTgt spid="3"/>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strips(downRight)">
                                      <p:cBhvr>
                                        <p:cTn id="11" dur="1000"/>
                                        <p:tgtEl>
                                          <p:spTgt spid="2">
                                            <p:txEl>
                                              <p:pRg st="0" end="0"/>
                                            </p:txEl>
                                          </p:spTgt>
                                        </p:tgtEl>
                                      </p:cBhvr>
                                    </p:animEffect>
                                  </p:childTnLst>
                                </p:cTn>
                              </p:par>
                            </p:childTnLst>
                          </p:cTn>
                        </p:par>
                        <p:par>
                          <p:cTn id="12" fill="hold">
                            <p:stCondLst>
                              <p:cond delay="2000"/>
                            </p:stCondLst>
                            <p:childTnLst>
                              <p:par>
                                <p:cTn id="13" presetID="18" presetClass="entr" presetSubtype="6" fill="hold" grpId="0"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strips(downRight)">
                                      <p:cBhvr>
                                        <p:cTn id="15" dur="1000"/>
                                        <p:tgtEl>
                                          <p:spTgt spid="2">
                                            <p:txEl>
                                              <p:pRg st="1" end="1"/>
                                            </p:txEl>
                                          </p:spTgt>
                                        </p:tgtEl>
                                      </p:cBhvr>
                                    </p:animEffect>
                                  </p:childTnLst>
                                </p:cTn>
                              </p:par>
                            </p:childTnLst>
                          </p:cTn>
                        </p:par>
                        <p:par>
                          <p:cTn id="16" fill="hold">
                            <p:stCondLst>
                              <p:cond delay="3000"/>
                            </p:stCondLst>
                            <p:childTnLst>
                              <p:par>
                                <p:cTn id="17" presetID="18" presetClass="entr" presetSubtype="6"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strips(downRight)">
                                      <p:cBhvr>
                                        <p:cTn id="19" dur="1000"/>
                                        <p:tgtEl>
                                          <p:spTgt spid="2">
                                            <p:txEl>
                                              <p:pRg st="2" end="2"/>
                                            </p:txEl>
                                          </p:spTgt>
                                        </p:tgtEl>
                                      </p:cBhvr>
                                    </p:animEffect>
                                  </p:childTnLst>
                                </p:cTn>
                              </p:par>
                            </p:childTnLst>
                          </p:cTn>
                        </p:par>
                        <p:par>
                          <p:cTn id="20" fill="hold">
                            <p:stCondLst>
                              <p:cond delay="4000"/>
                            </p:stCondLst>
                            <p:childTnLst>
                              <p:par>
                                <p:cTn id="21" presetID="18" presetClass="entr" presetSubtype="6" fill="hold" grpId="0"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strips(downRight)">
                                      <p:cBhvr>
                                        <p:cTn id="23"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57200" y="3700463"/>
            <a:ext cx="8305800" cy="2371725"/>
          </a:xfrm>
        </p:spPr>
        <p:txBody>
          <a:bodyPr/>
          <a:lstStyle/>
          <a:p>
            <a:pPr eaLnBrk="1" fontAlgn="auto" hangingPunct="1">
              <a:spcAft>
                <a:spcPts val="0"/>
              </a:spcAft>
              <a:buFont typeface="Wingdings 2"/>
              <a:buNone/>
              <a:defRPr/>
            </a:pPr>
            <a:endParaRPr lang="ru-RU" dirty="0"/>
          </a:p>
        </p:txBody>
      </p:sp>
      <p:sp>
        <p:nvSpPr>
          <p:cNvPr id="2" name="Заголовок 1"/>
          <p:cNvSpPr>
            <a:spLocks noGrp="1"/>
          </p:cNvSpPr>
          <p:nvPr>
            <p:ph type="ctrTitle"/>
          </p:nvPr>
        </p:nvSpPr>
        <p:spPr>
          <a:xfrm>
            <a:off x="457200" y="1433732"/>
            <a:ext cx="8305800" cy="2709648"/>
          </a:xfrm>
        </p:spPr>
        <p:txBody>
          <a:bodyPr/>
          <a:lstStyle/>
          <a:p>
            <a:pPr eaLnBrk="1" fontAlgn="auto" hangingPunct="1">
              <a:spcAft>
                <a:spcPts val="0"/>
              </a:spcAft>
              <a:defRPr/>
            </a:pPr>
            <a:r>
              <a:rPr lang="ru-RU" b="1" smtClean="0">
                <a:solidFill>
                  <a:srgbClr val="C00000"/>
                </a:solidFill>
                <a:effectLst>
                  <a:outerShdw blurRad="38100" dist="38100" dir="2700000" algn="tl">
                    <a:srgbClr val="000000">
                      <a:alpha val="43137"/>
                    </a:srgbClr>
                  </a:outerShdw>
                </a:effectLst>
                <a:latin typeface="Sylfaen" pitchFamily="18" charset="0"/>
              </a:rPr>
              <a:t/>
            </a:r>
            <a:br>
              <a:rPr lang="ru-RU" b="1" smtClean="0">
                <a:solidFill>
                  <a:srgbClr val="C00000"/>
                </a:solidFill>
                <a:effectLst>
                  <a:outerShdw blurRad="38100" dist="38100" dir="2700000" algn="tl">
                    <a:srgbClr val="000000">
                      <a:alpha val="43137"/>
                    </a:srgbClr>
                  </a:outerShdw>
                </a:effectLst>
                <a:latin typeface="Sylfaen" pitchFamily="18" charset="0"/>
              </a:rPr>
            </a:br>
            <a:r>
              <a:rPr b="1" smtClean="0">
                <a:solidFill>
                  <a:srgbClr val="C00000"/>
                </a:solidFill>
                <a:effectLst>
                  <a:outerShdw blurRad="38100" dist="38100" dir="2700000" algn="tl">
                    <a:srgbClr val="000000">
                      <a:alpha val="43137"/>
                    </a:srgbClr>
                  </a:outerShdw>
                </a:effectLst>
                <a:latin typeface="Sylfaen" pitchFamily="18" charset="0"/>
              </a:rPr>
              <a:t>          </a:t>
            </a:r>
            <a:r>
              <a:rPr sz="6000" b="1" smtClean="0">
                <a:solidFill>
                  <a:srgbClr val="C00000"/>
                </a:solidFill>
                <a:effectLst>
                  <a:outerShdw blurRad="38100" dist="38100" dir="2700000" algn="tl">
                    <a:srgbClr val="000000">
                      <a:alpha val="43137"/>
                    </a:srgbClr>
                  </a:outerShdw>
                </a:effectLst>
                <a:latin typeface="Sylfaen" pitchFamily="18" charset="0"/>
              </a:rPr>
              <a:t>Victory Day (9 May)</a:t>
            </a:r>
            <a:br>
              <a:rPr sz="6000" b="1" smtClean="0">
                <a:solidFill>
                  <a:srgbClr val="C00000"/>
                </a:solidFill>
                <a:effectLst>
                  <a:outerShdw blurRad="38100" dist="38100" dir="2700000" algn="tl">
                    <a:srgbClr val="000000">
                      <a:alpha val="43137"/>
                    </a:srgbClr>
                  </a:outerShdw>
                </a:effectLst>
                <a:latin typeface="Sylfaen" pitchFamily="18" charset="0"/>
              </a:rPr>
            </a:br>
            <a:endParaRPr lang="ru-RU" sz="6000">
              <a:solidFill>
                <a:srgbClr val="C00000"/>
              </a:solidFill>
              <a:effectLst>
                <a:outerShdw blurRad="38100" dist="38100" dir="2700000" algn="tl">
                  <a:srgbClr val="000000">
                    <a:alpha val="43137"/>
                  </a:srgbClr>
                </a:outerShdw>
              </a:effectLst>
              <a:latin typeface="Sylfaen" pitchFamily="18" charset="0"/>
            </a:endParaRPr>
          </a:p>
        </p:txBody>
      </p:sp>
      <p:pic>
        <p:nvPicPr>
          <p:cNvPr id="4098" name="Picture 2" descr="C:\Documents and Settings\Администратор\Рабочий стол\4889-n.jpg"/>
          <p:cNvPicPr>
            <a:picLocks noChangeAspect="1" noChangeArrowheads="1"/>
          </p:cNvPicPr>
          <p:nvPr/>
        </p:nvPicPr>
        <p:blipFill>
          <a:blip r:embed="rId2"/>
          <a:srcRect/>
          <a:stretch>
            <a:fillRect/>
          </a:stretch>
        </p:blipFill>
        <p:spPr bwMode="auto">
          <a:xfrm>
            <a:off x="500034" y="357167"/>
            <a:ext cx="2786082" cy="164972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099" name="Picture 3" descr="C:\Documents and Settings\Администратор\Рабочий стол\4828-n.jpg"/>
          <p:cNvPicPr>
            <a:picLocks noChangeAspect="1" noChangeArrowheads="1"/>
          </p:cNvPicPr>
          <p:nvPr/>
        </p:nvPicPr>
        <p:blipFill>
          <a:blip r:embed="rId3"/>
          <a:srcRect/>
          <a:stretch>
            <a:fillRect/>
          </a:stretch>
        </p:blipFill>
        <p:spPr bwMode="auto">
          <a:xfrm>
            <a:off x="4500562" y="3857628"/>
            <a:ext cx="3891595" cy="24288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strips(downRight)">
                                      <p:cBhvr>
                                        <p:cTn id="11" dur="1000"/>
                                        <p:tgtEl>
                                          <p:spTgt spid="4098"/>
                                        </p:tgtEl>
                                      </p:cBhvr>
                                    </p:animEffect>
                                  </p:childTnLst>
                                </p:cTn>
                              </p:par>
                            </p:childTnLst>
                          </p:cTn>
                        </p:par>
                        <p:par>
                          <p:cTn id="12" fill="hold">
                            <p:stCondLst>
                              <p:cond delay="2000"/>
                            </p:stCondLst>
                            <p:childTnLst>
                              <p:par>
                                <p:cTn id="13" presetID="18" presetClass="entr" presetSubtype="6" fill="hold" nodeType="afterEffect">
                                  <p:stCondLst>
                                    <p:cond delay="0"/>
                                  </p:stCondLst>
                                  <p:childTnLst>
                                    <p:set>
                                      <p:cBhvr>
                                        <p:cTn id="14" dur="1" fill="hold">
                                          <p:stCondLst>
                                            <p:cond delay="0"/>
                                          </p:stCondLst>
                                        </p:cTn>
                                        <p:tgtEl>
                                          <p:spTgt spid="4099"/>
                                        </p:tgtEl>
                                        <p:attrNameLst>
                                          <p:attrName>style.visibility</p:attrName>
                                        </p:attrNameLst>
                                      </p:cBhvr>
                                      <p:to>
                                        <p:strVal val="visible"/>
                                      </p:to>
                                    </p:set>
                                    <p:animEffect transition="in" filter="strips(downRight)">
                                      <p:cBhvr>
                                        <p:cTn id="15" dur="1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152400"/>
            <a:ext cx="8229600" cy="2705096"/>
          </a:xfrm>
        </p:spPr>
        <p:txBody>
          <a:bodyPr/>
          <a:lstStyle/>
          <a:p>
            <a:pPr algn="just" eaLnBrk="1" fontAlgn="auto" hangingPunct="1">
              <a:spcAft>
                <a:spcPts val="0"/>
              </a:spcAft>
              <a:defRPr/>
            </a:pPr>
            <a:r>
              <a:rPr sz="4000" b="1" smtClean="0">
                <a:effectLst>
                  <a:outerShdw blurRad="38100" dist="38100" dir="2700000" algn="tl">
                    <a:srgbClr val="000000">
                      <a:alpha val="43137"/>
                    </a:srgbClr>
                  </a:outerShdw>
                </a:effectLst>
                <a:latin typeface="Sylfaen" pitchFamily="18" charset="0"/>
              </a:rPr>
              <a:t>  In Russia and other countries Victory Day , or 9</a:t>
            </a:r>
            <a:r>
              <a:rPr sz="4000" b="1" baseline="30000" smtClean="0">
                <a:effectLst>
                  <a:outerShdw blurRad="38100" dist="38100" dir="2700000" algn="tl">
                    <a:srgbClr val="000000">
                      <a:alpha val="43137"/>
                    </a:srgbClr>
                  </a:outerShdw>
                </a:effectLst>
                <a:latin typeface="Sylfaen" pitchFamily="18" charset="0"/>
              </a:rPr>
              <a:t>th</a:t>
            </a:r>
            <a:r>
              <a:rPr sz="4000" b="1" smtClean="0">
                <a:effectLst>
                  <a:outerShdw blurRad="38100" dist="38100" dir="2700000" algn="tl">
                    <a:srgbClr val="000000">
                      <a:alpha val="43137"/>
                    </a:srgbClr>
                  </a:outerShdw>
                </a:effectLst>
                <a:latin typeface="Sylfaen" pitchFamily="18" charset="0"/>
              </a:rPr>
              <a:t> May, is one of  the great holidays of the year. It is a holiday of all people</a:t>
            </a:r>
            <a:r>
              <a:rPr lang="ru-RU" sz="4000" b="1" smtClean="0">
                <a:effectLst>
                  <a:outerShdw blurRad="38100" dist="38100" dir="2700000" algn="tl">
                    <a:srgbClr val="000000">
                      <a:alpha val="43137"/>
                    </a:srgbClr>
                  </a:outerShdw>
                </a:effectLst>
                <a:latin typeface="Sylfaen" pitchFamily="18" charset="0"/>
              </a:rPr>
              <a:t>.</a:t>
            </a:r>
            <a:r>
              <a:rPr sz="4000" b="1" smtClean="0">
                <a:effectLst>
                  <a:outerShdw blurRad="38100" dist="38100" dir="2700000" algn="tl">
                    <a:srgbClr val="000000">
                      <a:alpha val="43137"/>
                    </a:srgbClr>
                  </a:outerShdw>
                </a:effectLst>
                <a:latin typeface="Sylfaen" pitchFamily="18" charset="0"/>
              </a:rPr>
              <a:t>  </a:t>
            </a:r>
            <a:endParaRPr b="1">
              <a:effectLst>
                <a:outerShdw blurRad="38100" dist="38100" dir="2700000" algn="tl">
                  <a:srgbClr val="000000">
                    <a:alpha val="43137"/>
                  </a:srgbClr>
                </a:outerShdw>
              </a:effectLst>
              <a:latin typeface="Sylfaen" pitchFamily="18" charset="0"/>
            </a:endParaRPr>
          </a:p>
        </p:txBody>
      </p:sp>
      <p:pic>
        <p:nvPicPr>
          <p:cNvPr id="1029" name="Picture 5" descr="C:\Documents and Settings\Администратор\Рабочий стол\2554625.jpg"/>
          <p:cNvPicPr>
            <a:picLocks noGrp="1" noChangeAspect="1" noChangeArrowheads="1"/>
          </p:cNvPicPr>
          <p:nvPr>
            <p:ph idx="1"/>
          </p:nvPr>
        </p:nvPicPr>
        <p:blipFill>
          <a:blip r:embed="rId2"/>
          <a:srcRect/>
          <a:stretch>
            <a:fillRect/>
          </a:stretch>
        </p:blipFill>
        <p:spPr>
          <a:xfrm>
            <a:off x="5286380" y="3429000"/>
            <a:ext cx="3190876" cy="2393157"/>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0" name="Picture 6" descr="C:\Documents and Settings\Администратор\Рабочий стол\4900-n.jpg"/>
          <p:cNvPicPr>
            <a:picLocks noChangeAspect="1" noChangeArrowheads="1"/>
          </p:cNvPicPr>
          <p:nvPr/>
        </p:nvPicPr>
        <p:blipFill>
          <a:blip r:embed="rId3"/>
          <a:srcRect/>
          <a:stretch>
            <a:fillRect/>
          </a:stretch>
        </p:blipFill>
        <p:spPr bwMode="auto">
          <a:xfrm rot="21285995">
            <a:off x="660260" y="3822464"/>
            <a:ext cx="3365641" cy="21006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1000"/>
                                        <p:tgtEl>
                                          <p:spTgt spid="3"/>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1030"/>
                                        </p:tgtEl>
                                        <p:attrNameLst>
                                          <p:attrName>style.visibility</p:attrName>
                                        </p:attrNameLst>
                                      </p:cBhvr>
                                      <p:to>
                                        <p:strVal val="visible"/>
                                      </p:to>
                                    </p:set>
                                    <p:animEffect transition="in" filter="strips(downRight)">
                                      <p:cBhvr>
                                        <p:cTn id="11" dur="1000"/>
                                        <p:tgtEl>
                                          <p:spTgt spid="1030"/>
                                        </p:tgtEl>
                                      </p:cBhvr>
                                    </p:animEffect>
                                  </p:childTnLst>
                                </p:cTn>
                              </p:par>
                            </p:childTnLst>
                          </p:cTn>
                        </p:par>
                        <p:par>
                          <p:cTn id="12" fill="hold">
                            <p:stCondLst>
                              <p:cond delay="2000"/>
                            </p:stCondLst>
                            <p:childTnLst>
                              <p:par>
                                <p:cTn id="13" presetID="18" presetClass="entr" presetSubtype="6" fill="hold" nodeType="afterEffect">
                                  <p:stCondLst>
                                    <p:cond delay="0"/>
                                  </p:stCondLst>
                                  <p:childTnLst>
                                    <p:set>
                                      <p:cBhvr>
                                        <p:cTn id="14" dur="1" fill="hold">
                                          <p:stCondLst>
                                            <p:cond delay="0"/>
                                          </p:stCondLst>
                                        </p:cTn>
                                        <p:tgtEl>
                                          <p:spTgt spid="1029"/>
                                        </p:tgtEl>
                                        <p:attrNameLst>
                                          <p:attrName>style.visibility</p:attrName>
                                        </p:attrNameLst>
                                      </p:cBhvr>
                                      <p:to>
                                        <p:strVal val="visible"/>
                                      </p:to>
                                    </p:set>
                                    <p:animEffect transition="in" filter="strips(downRight)">
                                      <p:cBhvr>
                                        <p:cTn id="15" dur="10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152400"/>
            <a:ext cx="8229600" cy="3133724"/>
          </a:xfrm>
        </p:spPr>
        <p:txBody>
          <a:bodyPr>
            <a:normAutofit fontScale="90000"/>
          </a:bodyPr>
          <a:lstStyle/>
          <a:p>
            <a:pPr>
              <a:defRPr/>
            </a:pPr>
            <a:r>
              <a:rPr sz="4400" b="1" smtClean="0">
                <a:effectLst>
                  <a:outerShdw blurRad="38100" dist="38100" dir="2700000" algn="tl">
                    <a:srgbClr val="000000">
                      <a:alpha val="43137"/>
                    </a:srgbClr>
                  </a:outerShdw>
                </a:effectLst>
                <a:latin typeface="Sylfaen" pitchFamily="18" charset="0"/>
              </a:rPr>
              <a:t>In all towns there are decorations, flags and placards in the streets, in the shop windows and on the front of  large</a:t>
            </a:r>
            <a:r>
              <a:rPr lang="ru-RU" sz="4400" b="1" smtClean="0">
                <a:effectLst>
                  <a:outerShdw blurRad="38100" dist="38100" dir="2700000" algn="tl">
                    <a:srgbClr val="000000">
                      <a:alpha val="43137"/>
                    </a:srgbClr>
                  </a:outerShdw>
                </a:effectLst>
                <a:latin typeface="Sylfaen" pitchFamily="18" charset="0"/>
              </a:rPr>
              <a:t> </a:t>
            </a:r>
            <a:r>
              <a:rPr sz="4400" b="1" smtClean="0">
                <a:effectLst>
                  <a:outerShdw blurRad="38100" dist="38100" dir="2700000" algn="tl">
                    <a:srgbClr val="000000">
                      <a:alpha val="43137"/>
                    </a:srgbClr>
                  </a:outerShdw>
                </a:effectLst>
                <a:latin typeface="Sylfaen" pitchFamily="18" charset="0"/>
              </a:rPr>
              <a:t>buildings.   </a:t>
            </a:r>
            <a:r>
              <a:rPr lang="ru-RU" smtClean="0"/>
              <a:t/>
            </a:r>
            <a:br>
              <a:rPr lang="ru-RU" smtClean="0"/>
            </a:br>
            <a:endParaRPr lang="ru-RU"/>
          </a:p>
        </p:txBody>
      </p:sp>
      <p:pic>
        <p:nvPicPr>
          <p:cNvPr id="23556" name="Picture 4" descr="C:\Documents and Settings\Администратор\Рабочий стол\pobeda_big.jpg"/>
          <p:cNvPicPr>
            <a:picLocks noChangeAspect="1" noChangeArrowheads="1"/>
          </p:cNvPicPr>
          <p:nvPr/>
        </p:nvPicPr>
        <p:blipFill>
          <a:blip r:embed="rId2"/>
          <a:srcRect/>
          <a:stretch>
            <a:fillRect/>
          </a:stretch>
        </p:blipFill>
        <p:spPr bwMode="auto">
          <a:xfrm>
            <a:off x="785786" y="2857496"/>
            <a:ext cx="2286016" cy="33150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3557" name="Picture 5" descr="C:\Documents and Settings\Администратор\Рабочий стол\f_5204202.jpg"/>
          <p:cNvPicPr>
            <a:picLocks noGrp="1" noChangeAspect="1" noChangeArrowheads="1"/>
          </p:cNvPicPr>
          <p:nvPr>
            <p:ph idx="1"/>
          </p:nvPr>
        </p:nvPicPr>
        <p:blipFill>
          <a:blip r:embed="rId3" cstate="print"/>
          <a:srcRect/>
          <a:stretch>
            <a:fillRect/>
          </a:stretch>
        </p:blipFill>
        <p:spPr>
          <a:xfrm>
            <a:off x="5214942" y="2357430"/>
            <a:ext cx="2428880" cy="3238507"/>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1000"/>
                                        <p:tgtEl>
                                          <p:spTgt spid="3"/>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23556"/>
                                        </p:tgtEl>
                                        <p:attrNameLst>
                                          <p:attrName>style.visibility</p:attrName>
                                        </p:attrNameLst>
                                      </p:cBhvr>
                                      <p:to>
                                        <p:strVal val="visible"/>
                                      </p:to>
                                    </p:set>
                                    <p:animEffect transition="in" filter="strips(downRight)">
                                      <p:cBhvr>
                                        <p:cTn id="11" dur="1000"/>
                                        <p:tgtEl>
                                          <p:spTgt spid="23556"/>
                                        </p:tgtEl>
                                      </p:cBhvr>
                                    </p:animEffect>
                                  </p:childTnLst>
                                </p:cTn>
                              </p:par>
                            </p:childTnLst>
                          </p:cTn>
                        </p:par>
                        <p:par>
                          <p:cTn id="12" fill="hold">
                            <p:stCondLst>
                              <p:cond delay="2000"/>
                            </p:stCondLst>
                            <p:childTnLst>
                              <p:par>
                                <p:cTn id="13" presetID="18" presetClass="entr" presetSubtype="6" fill="hold" nodeType="afterEffect">
                                  <p:stCondLst>
                                    <p:cond delay="0"/>
                                  </p:stCondLst>
                                  <p:childTnLst>
                                    <p:set>
                                      <p:cBhvr>
                                        <p:cTn id="14" dur="1" fill="hold">
                                          <p:stCondLst>
                                            <p:cond delay="0"/>
                                          </p:stCondLst>
                                        </p:cTn>
                                        <p:tgtEl>
                                          <p:spTgt spid="23557"/>
                                        </p:tgtEl>
                                        <p:attrNameLst>
                                          <p:attrName>style.visibility</p:attrName>
                                        </p:attrNameLst>
                                      </p:cBhvr>
                                      <p:to>
                                        <p:strVal val="visible"/>
                                      </p:to>
                                    </p:set>
                                    <p:animEffect transition="in" filter="strips(downRight)">
                                      <p:cBhvr>
                                        <p:cTn id="15" dur="1000"/>
                                        <p:tgtEl>
                                          <p:spTgt spid="23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500042"/>
            <a:ext cx="8258204" cy="3500462"/>
          </a:xfrm>
        </p:spPr>
        <p:txBody>
          <a:bodyPr>
            <a:noAutofit/>
          </a:bodyPr>
          <a:lstStyle/>
          <a:p>
            <a:pPr algn="just" eaLnBrk="1" fontAlgn="auto" hangingPunct="1">
              <a:spcAft>
                <a:spcPts val="0"/>
              </a:spcAft>
              <a:defRPr/>
            </a:pPr>
            <a:r>
              <a:rPr sz="4000" b="1" smtClean="0">
                <a:effectLst>
                  <a:outerShdw blurRad="38100" dist="38100" dir="2700000" algn="tl">
                    <a:srgbClr val="000000">
                      <a:alpha val="43137"/>
                    </a:srgbClr>
                  </a:outerShdw>
                </a:effectLst>
                <a:latin typeface="Sylfaen" pitchFamily="18" charset="0"/>
              </a:rPr>
              <a:t>On Victory Day morning there are meetings and demonstrations of the veterans who fought  in the Great Patriotic War.</a:t>
            </a:r>
            <a:endParaRPr lang="ru-RU" sz="4000" b="1">
              <a:effectLst>
                <a:outerShdw blurRad="38100" dist="38100" dir="2700000" algn="tl">
                  <a:srgbClr val="000000">
                    <a:alpha val="43137"/>
                  </a:srgbClr>
                </a:outerShdw>
              </a:effectLst>
              <a:latin typeface="Sylfaen" pitchFamily="18" charset="0"/>
            </a:endParaRPr>
          </a:p>
        </p:txBody>
      </p:sp>
      <p:pic>
        <p:nvPicPr>
          <p:cNvPr id="2050" name="Picture 2" descr="C:\Documents and Settings\Администратор\Рабочий стол\0_e105_475fbfd9_XL.jpg"/>
          <p:cNvPicPr>
            <a:picLocks noGrp="1" noChangeAspect="1" noChangeArrowheads="1"/>
          </p:cNvPicPr>
          <p:nvPr>
            <p:ph idx="1"/>
          </p:nvPr>
        </p:nvPicPr>
        <p:blipFill>
          <a:blip r:embed="rId2"/>
          <a:srcRect/>
          <a:stretch>
            <a:fillRect/>
          </a:stretch>
        </p:blipFill>
        <p:spPr>
          <a:xfrm>
            <a:off x="785786" y="4071942"/>
            <a:ext cx="3431168" cy="2286016"/>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1" name="Picture 3" descr="C:\Documents and Settings\Администратор\Рабочий стол\4891-n.jpg"/>
          <p:cNvPicPr>
            <a:picLocks noChangeAspect="1" noChangeArrowheads="1"/>
          </p:cNvPicPr>
          <p:nvPr/>
        </p:nvPicPr>
        <p:blipFill>
          <a:blip r:embed="rId3"/>
          <a:srcRect/>
          <a:stretch>
            <a:fillRect/>
          </a:stretch>
        </p:blipFill>
        <p:spPr bwMode="auto">
          <a:xfrm>
            <a:off x="500034" y="214290"/>
            <a:ext cx="2174715" cy="135732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Рисунок 7" descr="C:\Documents and Settings\Администратор\Рабочий стол\2082100.jpg"/>
          <p:cNvPicPr/>
          <p:nvPr/>
        </p:nvPicPr>
        <p:blipFill>
          <a:blip r:embed="rId4" cstate="print"/>
          <a:srcRect/>
          <a:stretch>
            <a:fillRect/>
          </a:stretch>
        </p:blipFill>
        <p:spPr bwMode="auto">
          <a:xfrm>
            <a:off x="5500694" y="3571876"/>
            <a:ext cx="2714644" cy="26432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1000"/>
                                        <p:tgtEl>
                                          <p:spTgt spid="3"/>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2051"/>
                                        </p:tgtEl>
                                        <p:attrNameLst>
                                          <p:attrName>style.visibility</p:attrName>
                                        </p:attrNameLst>
                                      </p:cBhvr>
                                      <p:to>
                                        <p:strVal val="visible"/>
                                      </p:to>
                                    </p:set>
                                    <p:animEffect transition="in" filter="strips(downRight)">
                                      <p:cBhvr>
                                        <p:cTn id="11" dur="1000"/>
                                        <p:tgtEl>
                                          <p:spTgt spid="2051"/>
                                        </p:tgtEl>
                                      </p:cBhvr>
                                    </p:animEffect>
                                  </p:childTnLst>
                                </p:cTn>
                              </p:par>
                            </p:childTnLst>
                          </p:cTn>
                        </p:par>
                        <p:par>
                          <p:cTn id="12" fill="hold">
                            <p:stCondLst>
                              <p:cond delay="2000"/>
                            </p:stCondLst>
                            <p:childTnLst>
                              <p:par>
                                <p:cTn id="13" presetID="18" presetClass="entr" presetSubtype="6" fill="hold" nodeType="after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strips(downRight)">
                                      <p:cBhvr>
                                        <p:cTn id="15" dur="1000"/>
                                        <p:tgtEl>
                                          <p:spTgt spid="2050"/>
                                        </p:tgtEl>
                                      </p:cBhvr>
                                    </p:animEffect>
                                  </p:childTnLst>
                                </p:cTn>
                              </p:par>
                            </p:childTnLst>
                          </p:cTn>
                        </p:par>
                        <p:par>
                          <p:cTn id="16" fill="hold">
                            <p:stCondLst>
                              <p:cond delay="3000"/>
                            </p:stCondLst>
                            <p:childTnLst>
                              <p:par>
                                <p:cTn id="17" presetID="18" presetClass="entr" presetSubtype="6"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strips(downRight)">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152400"/>
            <a:ext cx="8229600" cy="1633526"/>
          </a:xfrm>
        </p:spPr>
        <p:txBody>
          <a:bodyPr/>
          <a:lstStyle/>
          <a:p>
            <a:pPr algn="just" eaLnBrk="1" fontAlgn="auto" hangingPunct="1">
              <a:spcAft>
                <a:spcPts val="0"/>
              </a:spcAft>
              <a:defRPr/>
            </a:pPr>
            <a:r>
              <a:rPr sz="4000" b="1" smtClean="0">
                <a:effectLst>
                  <a:outerShdw blurRad="38100" dist="38100" dir="2700000" algn="tl">
                    <a:srgbClr val="000000">
                      <a:alpha val="43137"/>
                    </a:srgbClr>
                  </a:outerShdw>
                </a:effectLst>
                <a:latin typeface="Sylfaen" pitchFamily="18" charset="0"/>
              </a:rPr>
              <a:t>On that day there is military parade in all big cities of our country.</a:t>
            </a:r>
            <a:endParaRPr lang="ru-RU" sz="4000" b="1">
              <a:effectLst>
                <a:outerShdw blurRad="38100" dist="38100" dir="2700000" algn="tl">
                  <a:srgbClr val="000000">
                    <a:alpha val="43137"/>
                  </a:srgbClr>
                </a:outerShdw>
              </a:effectLst>
              <a:latin typeface="Sylfaen" pitchFamily="18" charset="0"/>
            </a:endParaRPr>
          </a:p>
        </p:txBody>
      </p:sp>
      <p:pic>
        <p:nvPicPr>
          <p:cNvPr id="6147" name="Picture 3" descr="C:\Documents and Settings\Администратор\Рабочий стол\0_15a37_b62f4e1e_XL.jpg"/>
          <p:cNvPicPr>
            <a:picLocks noChangeAspect="1" noChangeArrowheads="1"/>
          </p:cNvPicPr>
          <p:nvPr/>
        </p:nvPicPr>
        <p:blipFill>
          <a:blip r:embed="rId2"/>
          <a:srcRect/>
          <a:stretch>
            <a:fillRect/>
          </a:stretch>
        </p:blipFill>
        <p:spPr bwMode="auto">
          <a:xfrm>
            <a:off x="500034" y="2071678"/>
            <a:ext cx="3244803" cy="22145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49" name="Picture 5" descr="C:\Documents and Settings\Администратор\Рабочий стол\untitled.bmp"/>
          <p:cNvPicPr>
            <a:picLocks noGrp="1" noChangeAspect="1" noChangeArrowheads="1"/>
          </p:cNvPicPr>
          <p:nvPr>
            <p:ph idx="1"/>
          </p:nvPr>
        </p:nvPicPr>
        <p:blipFill>
          <a:blip r:embed="rId3"/>
          <a:srcRect/>
          <a:stretch>
            <a:fillRect/>
          </a:stretch>
        </p:blipFill>
        <p:spPr>
          <a:xfrm>
            <a:off x="5572132" y="2049650"/>
            <a:ext cx="3143272" cy="2174097"/>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50" name="Picture 6" descr="C:\Documents and Settings\Администратор\Рабочий стол\65203785.jpg"/>
          <p:cNvPicPr>
            <a:picLocks noChangeAspect="1" noChangeArrowheads="1"/>
          </p:cNvPicPr>
          <p:nvPr/>
        </p:nvPicPr>
        <p:blipFill>
          <a:blip r:embed="rId4"/>
          <a:srcRect/>
          <a:stretch>
            <a:fillRect/>
          </a:stretch>
        </p:blipFill>
        <p:spPr bwMode="auto">
          <a:xfrm>
            <a:off x="2857488" y="4071942"/>
            <a:ext cx="3389694" cy="23385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1000"/>
                                        <p:tgtEl>
                                          <p:spTgt spid="3"/>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6147"/>
                                        </p:tgtEl>
                                        <p:attrNameLst>
                                          <p:attrName>style.visibility</p:attrName>
                                        </p:attrNameLst>
                                      </p:cBhvr>
                                      <p:to>
                                        <p:strVal val="visible"/>
                                      </p:to>
                                    </p:set>
                                    <p:animEffect transition="in" filter="strips(downRight)">
                                      <p:cBhvr>
                                        <p:cTn id="11" dur="1000"/>
                                        <p:tgtEl>
                                          <p:spTgt spid="6147"/>
                                        </p:tgtEl>
                                      </p:cBhvr>
                                    </p:animEffect>
                                  </p:childTnLst>
                                </p:cTn>
                              </p:par>
                            </p:childTnLst>
                          </p:cTn>
                        </p:par>
                        <p:par>
                          <p:cTn id="12" fill="hold">
                            <p:stCondLst>
                              <p:cond delay="2000"/>
                            </p:stCondLst>
                            <p:childTnLst>
                              <p:par>
                                <p:cTn id="13" presetID="18" presetClass="entr" presetSubtype="6" fill="hold" nodeType="afterEffect">
                                  <p:stCondLst>
                                    <p:cond delay="0"/>
                                  </p:stCondLst>
                                  <p:childTnLst>
                                    <p:set>
                                      <p:cBhvr>
                                        <p:cTn id="14" dur="1" fill="hold">
                                          <p:stCondLst>
                                            <p:cond delay="0"/>
                                          </p:stCondLst>
                                        </p:cTn>
                                        <p:tgtEl>
                                          <p:spTgt spid="6149"/>
                                        </p:tgtEl>
                                        <p:attrNameLst>
                                          <p:attrName>style.visibility</p:attrName>
                                        </p:attrNameLst>
                                      </p:cBhvr>
                                      <p:to>
                                        <p:strVal val="visible"/>
                                      </p:to>
                                    </p:set>
                                    <p:animEffect transition="in" filter="strips(downRight)">
                                      <p:cBhvr>
                                        <p:cTn id="15" dur="1000"/>
                                        <p:tgtEl>
                                          <p:spTgt spid="6149"/>
                                        </p:tgtEl>
                                      </p:cBhvr>
                                    </p:animEffect>
                                  </p:childTnLst>
                                </p:cTn>
                              </p:par>
                            </p:childTnLst>
                          </p:cTn>
                        </p:par>
                        <p:par>
                          <p:cTn id="16" fill="hold">
                            <p:stCondLst>
                              <p:cond delay="3000"/>
                            </p:stCondLst>
                            <p:childTnLst>
                              <p:par>
                                <p:cTn id="17" presetID="18" presetClass="entr" presetSubtype="6" fill="hold" nodeType="afterEffect">
                                  <p:stCondLst>
                                    <p:cond delay="0"/>
                                  </p:stCondLst>
                                  <p:childTnLst>
                                    <p:set>
                                      <p:cBhvr>
                                        <p:cTn id="18" dur="1" fill="hold">
                                          <p:stCondLst>
                                            <p:cond delay="0"/>
                                          </p:stCondLst>
                                        </p:cTn>
                                        <p:tgtEl>
                                          <p:spTgt spid="6150"/>
                                        </p:tgtEl>
                                        <p:attrNameLst>
                                          <p:attrName>style.visibility</p:attrName>
                                        </p:attrNameLst>
                                      </p:cBhvr>
                                      <p:to>
                                        <p:strVal val="visible"/>
                                      </p:to>
                                    </p:set>
                                    <p:animEffect transition="in" filter="strips(downRight)">
                                      <p:cBhvr>
                                        <p:cTn id="19" dur="10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142852"/>
            <a:ext cx="8686800" cy="1990716"/>
          </a:xfrm>
        </p:spPr>
        <p:txBody>
          <a:bodyPr>
            <a:noAutofit/>
          </a:bodyPr>
          <a:lstStyle/>
          <a:p>
            <a:pPr eaLnBrk="1" fontAlgn="auto" hangingPunct="1">
              <a:spcAft>
                <a:spcPts val="0"/>
              </a:spcAft>
              <a:defRPr/>
            </a:pPr>
            <a:r>
              <a:rPr sz="4000" b="1" smtClean="0">
                <a:effectLst>
                  <a:outerShdw blurRad="38100" dist="38100" dir="2700000" algn="tl">
                    <a:srgbClr val="000000">
                      <a:alpha val="43137"/>
                    </a:srgbClr>
                  </a:outerShdw>
                </a:effectLst>
                <a:latin typeface="Sylfaen" pitchFamily="18" charset="0"/>
              </a:rPr>
              <a:t>Flowers and souvenirs are given to those who took part in the Great Patriotic War. </a:t>
            </a:r>
            <a:endParaRPr lang="ru-RU" sz="4000" b="1">
              <a:effectLst>
                <a:outerShdw blurRad="38100" dist="38100" dir="2700000" algn="tl">
                  <a:srgbClr val="000000">
                    <a:alpha val="43137"/>
                  </a:srgbClr>
                </a:outerShdw>
              </a:effectLst>
              <a:latin typeface="Sylfaen" pitchFamily="18" charset="0"/>
            </a:endParaRPr>
          </a:p>
        </p:txBody>
      </p:sp>
      <p:pic>
        <p:nvPicPr>
          <p:cNvPr id="5122" name="Picture 2" descr="C:\Documents and Settings\Администратор\Рабочий стол\0_301e_b32046f6_XL.jpg"/>
          <p:cNvPicPr>
            <a:picLocks noGrp="1" noChangeAspect="1" noChangeArrowheads="1"/>
          </p:cNvPicPr>
          <p:nvPr>
            <p:ph idx="1"/>
          </p:nvPr>
        </p:nvPicPr>
        <p:blipFill>
          <a:blip r:embed="rId2"/>
          <a:srcRect/>
          <a:stretch>
            <a:fillRect/>
          </a:stretch>
        </p:blipFill>
        <p:spPr>
          <a:xfrm>
            <a:off x="4964352" y="2403866"/>
            <a:ext cx="3662529" cy="2453894"/>
          </a:xfrm>
          <a:solidFill>
            <a:srgbClr val="FFFFFF">
              <a:shade val="85000"/>
            </a:srgbClr>
          </a:solidFill>
          <a:ln w="101600" cap="sq">
            <a:solidFill>
              <a:srgbClr val="FDFDFD"/>
            </a:solidFill>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5123" name="Picture 3" descr="C:\Documents and Settings\Администратор\Рабочий стол\0_1a0ec_a9a86837_XL.jpg"/>
          <p:cNvPicPr>
            <a:picLocks noChangeAspect="1" noChangeArrowheads="1"/>
          </p:cNvPicPr>
          <p:nvPr/>
        </p:nvPicPr>
        <p:blipFill>
          <a:blip r:embed="rId3"/>
          <a:srcRect/>
          <a:stretch>
            <a:fillRect/>
          </a:stretch>
        </p:blipFill>
        <p:spPr bwMode="auto">
          <a:xfrm>
            <a:off x="571472" y="3786190"/>
            <a:ext cx="3429024" cy="24110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1000"/>
                                        <p:tgtEl>
                                          <p:spTgt spid="3"/>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5123"/>
                                        </p:tgtEl>
                                        <p:attrNameLst>
                                          <p:attrName>style.visibility</p:attrName>
                                        </p:attrNameLst>
                                      </p:cBhvr>
                                      <p:to>
                                        <p:strVal val="visible"/>
                                      </p:to>
                                    </p:set>
                                    <p:animEffect transition="in" filter="strips(downRight)">
                                      <p:cBhvr>
                                        <p:cTn id="11" dur="1000"/>
                                        <p:tgtEl>
                                          <p:spTgt spid="5123"/>
                                        </p:tgtEl>
                                      </p:cBhvr>
                                    </p:animEffect>
                                  </p:childTnLst>
                                </p:cTn>
                              </p:par>
                            </p:childTnLst>
                          </p:cTn>
                        </p:par>
                        <p:par>
                          <p:cTn id="12" fill="hold">
                            <p:stCondLst>
                              <p:cond delay="2000"/>
                            </p:stCondLst>
                            <p:childTnLst>
                              <p:par>
                                <p:cTn id="13" presetID="18" presetClass="entr" presetSubtype="6" fill="hold" nodeType="afterEffect">
                                  <p:stCondLst>
                                    <p:cond delay="0"/>
                                  </p:stCondLst>
                                  <p:childTnLst>
                                    <p:set>
                                      <p:cBhvr>
                                        <p:cTn id="14" dur="1" fill="hold">
                                          <p:stCondLst>
                                            <p:cond delay="0"/>
                                          </p:stCondLst>
                                        </p:cTn>
                                        <p:tgtEl>
                                          <p:spTgt spid="5122"/>
                                        </p:tgtEl>
                                        <p:attrNameLst>
                                          <p:attrName>style.visibility</p:attrName>
                                        </p:attrNameLst>
                                      </p:cBhvr>
                                      <p:to>
                                        <p:strVal val="visible"/>
                                      </p:to>
                                    </p:set>
                                    <p:animEffect transition="in" filter="strips(downRight)">
                                      <p:cBhvr>
                                        <p:cTn id="15"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152400"/>
            <a:ext cx="8229600" cy="4419608"/>
          </a:xfrm>
        </p:spPr>
        <p:txBody>
          <a:bodyPr>
            <a:noAutofit/>
          </a:bodyPr>
          <a:lstStyle/>
          <a:p>
            <a:pPr>
              <a:defRPr/>
            </a:pPr>
            <a:r>
              <a:rPr sz="4000" b="1" smtClean="0">
                <a:effectLst>
                  <a:outerShdw blurRad="38100" dist="38100" dir="2700000" algn="tl">
                    <a:srgbClr val="000000">
                      <a:alpha val="43137"/>
                    </a:srgbClr>
                  </a:outerShdw>
                </a:effectLst>
                <a:latin typeface="Sylfaen" pitchFamily="18" charset="0"/>
              </a:rPr>
              <a:t>There are a lot of people in the streets and squares, at theatres, cinemas and concert halls. They are all celebrating their holiday. Many people go to see their friends or go for walks in the</a:t>
            </a:r>
            <a:r>
              <a:rPr lang="ru-RU" sz="4000" b="1" smtClean="0">
                <a:effectLst>
                  <a:outerShdw blurRad="38100" dist="38100" dir="2700000" algn="tl">
                    <a:srgbClr val="000000">
                      <a:alpha val="43137"/>
                    </a:srgbClr>
                  </a:outerShdw>
                </a:effectLst>
                <a:latin typeface="Sylfaen" pitchFamily="18" charset="0"/>
              </a:rPr>
              <a:t> </a:t>
            </a:r>
            <a:r>
              <a:rPr sz="4000" b="1" smtClean="0">
                <a:effectLst>
                  <a:outerShdw blurRad="38100" dist="38100" dir="2700000" algn="tl">
                    <a:srgbClr val="000000">
                      <a:alpha val="43137"/>
                    </a:srgbClr>
                  </a:outerShdw>
                </a:effectLst>
                <a:latin typeface="Sylfaen" pitchFamily="18" charset="0"/>
              </a:rPr>
              <a:t>parks.</a:t>
            </a:r>
            <a:r>
              <a:rPr lang="ru-RU" sz="4000" b="1" smtClean="0">
                <a:effectLst>
                  <a:outerShdw blurRad="38100" dist="38100" dir="2700000" algn="tl">
                    <a:srgbClr val="000000">
                      <a:alpha val="43137"/>
                    </a:srgbClr>
                  </a:outerShdw>
                </a:effectLst>
                <a:latin typeface="Sylfaen" pitchFamily="18" charset="0"/>
              </a:rPr>
              <a:t/>
            </a:r>
            <a:br>
              <a:rPr lang="ru-RU" sz="4000" b="1" smtClean="0">
                <a:effectLst>
                  <a:outerShdw blurRad="38100" dist="38100" dir="2700000" algn="tl">
                    <a:srgbClr val="000000">
                      <a:alpha val="43137"/>
                    </a:srgbClr>
                  </a:outerShdw>
                </a:effectLst>
                <a:latin typeface="Sylfaen" pitchFamily="18" charset="0"/>
              </a:rPr>
            </a:br>
            <a:endParaRPr lang="ru-RU" sz="4000" b="1">
              <a:effectLst>
                <a:outerShdw blurRad="38100" dist="38100" dir="2700000" algn="tl">
                  <a:srgbClr val="000000">
                    <a:alpha val="43137"/>
                  </a:srgbClr>
                </a:outerShdw>
              </a:effectLst>
              <a:latin typeface="Sylfaen" pitchFamily="18" charset="0"/>
            </a:endParaRPr>
          </a:p>
        </p:txBody>
      </p:sp>
      <p:pic>
        <p:nvPicPr>
          <p:cNvPr id="24580" name="Picture 4" descr="C:\Documents and Settings\Администратор\Рабочий стол\1342364.jpg"/>
          <p:cNvPicPr>
            <a:picLocks noGrp="1" noChangeAspect="1" noChangeArrowheads="1"/>
          </p:cNvPicPr>
          <p:nvPr>
            <p:ph idx="1"/>
          </p:nvPr>
        </p:nvPicPr>
        <p:blipFill>
          <a:blip r:embed="rId2"/>
          <a:srcRect/>
          <a:stretch>
            <a:fillRect/>
          </a:stretch>
        </p:blipFill>
        <p:spPr>
          <a:xfrm>
            <a:off x="857224" y="4000504"/>
            <a:ext cx="3226087" cy="2143140"/>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581" name="Picture 5" descr="C:\Documents and Settings\Администратор\Рабочий стол\1421116.jpg"/>
          <p:cNvPicPr>
            <a:picLocks noChangeAspect="1" noChangeArrowheads="1"/>
          </p:cNvPicPr>
          <p:nvPr/>
        </p:nvPicPr>
        <p:blipFill>
          <a:blip r:embed="rId3"/>
          <a:srcRect/>
          <a:stretch>
            <a:fillRect/>
          </a:stretch>
        </p:blipFill>
        <p:spPr bwMode="auto">
          <a:xfrm>
            <a:off x="5715008" y="3429000"/>
            <a:ext cx="2388227" cy="29289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1000"/>
                                        <p:tgtEl>
                                          <p:spTgt spid="3"/>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24580"/>
                                        </p:tgtEl>
                                        <p:attrNameLst>
                                          <p:attrName>style.visibility</p:attrName>
                                        </p:attrNameLst>
                                      </p:cBhvr>
                                      <p:to>
                                        <p:strVal val="visible"/>
                                      </p:to>
                                    </p:set>
                                    <p:animEffect transition="in" filter="strips(downRight)">
                                      <p:cBhvr>
                                        <p:cTn id="11" dur="1000"/>
                                        <p:tgtEl>
                                          <p:spTgt spid="24580"/>
                                        </p:tgtEl>
                                      </p:cBhvr>
                                    </p:animEffect>
                                  </p:childTnLst>
                                </p:cTn>
                              </p:par>
                            </p:childTnLst>
                          </p:cTn>
                        </p:par>
                        <p:par>
                          <p:cTn id="12" fill="hold">
                            <p:stCondLst>
                              <p:cond delay="2000"/>
                            </p:stCondLst>
                            <p:childTnLst>
                              <p:par>
                                <p:cTn id="13" presetID="18" presetClass="entr" presetSubtype="6" fill="hold" nodeType="afterEffect">
                                  <p:stCondLst>
                                    <p:cond delay="0"/>
                                  </p:stCondLst>
                                  <p:childTnLst>
                                    <p:set>
                                      <p:cBhvr>
                                        <p:cTn id="14" dur="1" fill="hold">
                                          <p:stCondLst>
                                            <p:cond delay="0"/>
                                          </p:stCondLst>
                                        </p:cTn>
                                        <p:tgtEl>
                                          <p:spTgt spid="24581"/>
                                        </p:tgtEl>
                                        <p:attrNameLst>
                                          <p:attrName>style.visibility</p:attrName>
                                        </p:attrNameLst>
                                      </p:cBhvr>
                                      <p:to>
                                        <p:strVal val="visible"/>
                                      </p:to>
                                    </p:set>
                                    <p:animEffect transition="in" filter="strips(downRight)">
                                      <p:cBhvr>
                                        <p:cTn id="15" dur="1000"/>
                                        <p:tgtEl>
                                          <p:spTgt spid="24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152400"/>
            <a:ext cx="8229600" cy="2919410"/>
          </a:xfrm>
        </p:spPr>
        <p:txBody>
          <a:bodyPr/>
          <a:lstStyle/>
          <a:p>
            <a:pPr eaLnBrk="1" fontAlgn="auto" hangingPunct="1">
              <a:spcAft>
                <a:spcPts val="0"/>
              </a:spcAft>
              <a:defRPr/>
            </a:pPr>
            <a:r>
              <a:rPr sz="4000" b="1" smtClean="0">
                <a:effectLst>
                  <a:outerShdw blurRad="38100" dist="38100" dir="2700000" algn="tl">
                    <a:srgbClr val="000000">
                      <a:alpha val="43137"/>
                    </a:srgbClr>
                  </a:outerShdw>
                </a:effectLst>
                <a:latin typeface="Sylfaen" pitchFamily="18" charset="0"/>
              </a:rPr>
              <a:t>In the evening there is a holiday salute and a minute of silence to remember all those who did not come back from the war.</a:t>
            </a:r>
            <a:endParaRPr lang="ru-RU" sz="4000" b="1">
              <a:effectLst>
                <a:outerShdw blurRad="38100" dist="38100" dir="2700000" algn="tl">
                  <a:srgbClr val="000000">
                    <a:alpha val="43137"/>
                  </a:srgbClr>
                </a:outerShdw>
              </a:effectLst>
              <a:latin typeface="Sylfaen" pitchFamily="18" charset="0"/>
            </a:endParaRPr>
          </a:p>
        </p:txBody>
      </p:sp>
      <p:pic>
        <p:nvPicPr>
          <p:cNvPr id="3076" name="Picture 4" descr="C:\Documents and Settings\Администратор\Рабочий стол\180px-Victory_Day_Parade_2005-36.jpg"/>
          <p:cNvPicPr>
            <a:picLocks noChangeAspect="1" noChangeArrowheads="1"/>
          </p:cNvPicPr>
          <p:nvPr/>
        </p:nvPicPr>
        <p:blipFill>
          <a:blip r:embed="rId2"/>
          <a:srcRect/>
          <a:stretch>
            <a:fillRect/>
          </a:stretch>
        </p:blipFill>
        <p:spPr bwMode="auto">
          <a:xfrm>
            <a:off x="5643570" y="2500306"/>
            <a:ext cx="2571768" cy="38415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8" name="Picture 6" descr="C:\Documents and Settings\Администратор\Рабочий стол\untitled.bmp"/>
          <p:cNvPicPr>
            <a:picLocks noChangeAspect="1" noChangeArrowheads="1"/>
          </p:cNvPicPr>
          <p:nvPr/>
        </p:nvPicPr>
        <p:blipFill>
          <a:blip r:embed="rId3"/>
          <a:srcRect/>
          <a:stretch>
            <a:fillRect/>
          </a:stretch>
        </p:blipFill>
        <p:spPr bwMode="auto">
          <a:xfrm>
            <a:off x="714348" y="3429000"/>
            <a:ext cx="3500442" cy="26545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317" name="Содержимое 10"/>
          <p:cNvSpPr>
            <a:spLocks noGrp="1"/>
          </p:cNvSpPr>
          <p:nvPr>
            <p:ph idx="1"/>
          </p:nvPr>
        </p:nvSpPr>
        <p:spPr>
          <a:xfrm>
            <a:off x="500063" y="3357563"/>
            <a:ext cx="46037" cy="2738437"/>
          </a:xfrm>
        </p:spPr>
        <p:txBody>
          <a:bodyPr/>
          <a:lstStyle/>
          <a:p>
            <a:pPr eaLnBrk="1" hangingPunct="1"/>
            <a:endParaRPr lang="ru-RU" smtClean="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1000"/>
                                        <p:tgtEl>
                                          <p:spTgt spid="3"/>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078"/>
                                        </p:tgtEl>
                                        <p:attrNameLst>
                                          <p:attrName>style.visibility</p:attrName>
                                        </p:attrNameLst>
                                      </p:cBhvr>
                                      <p:to>
                                        <p:strVal val="visible"/>
                                      </p:to>
                                    </p:set>
                                    <p:animEffect transition="in" filter="strips(downRight)">
                                      <p:cBhvr>
                                        <p:cTn id="11" dur="1000"/>
                                        <p:tgtEl>
                                          <p:spTgt spid="3078"/>
                                        </p:tgtEl>
                                      </p:cBhvr>
                                    </p:animEffect>
                                  </p:childTnLst>
                                </p:cTn>
                              </p:par>
                            </p:childTnLst>
                          </p:cTn>
                        </p:par>
                        <p:par>
                          <p:cTn id="12" fill="hold">
                            <p:stCondLst>
                              <p:cond delay="2000"/>
                            </p:stCondLst>
                            <p:childTnLst>
                              <p:par>
                                <p:cTn id="13" presetID="18" presetClass="entr" presetSubtype="6" fill="hold" nodeType="after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strips(downRight)">
                                      <p:cBhvr>
                                        <p:cTn id="15" dur="1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338</TotalTime>
  <Words>226</Words>
  <Application>Microsoft Office PowerPoint</Application>
  <PresentationFormat>Экран (4:3)</PresentationFormat>
  <Paragraphs>20</Paragraphs>
  <Slides>10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10</vt:i4>
      </vt:variant>
    </vt:vector>
  </HeadingPairs>
  <TitlesOfParts>
    <vt:vector size="16" baseType="lpstr">
      <vt:lpstr>Arial</vt:lpstr>
      <vt:lpstr>Constantia</vt:lpstr>
      <vt:lpstr>Wingdings 2</vt:lpstr>
      <vt:lpstr>Calibri</vt:lpstr>
      <vt:lpstr>Sylfaen</vt:lpstr>
      <vt:lpstr>Бумажная</vt:lpstr>
      <vt:lpstr>           Victory Day (9 May) </vt:lpstr>
      <vt:lpstr>           Victory Day (9 May) </vt:lpstr>
      <vt:lpstr>  In Russia and other countries Victory Day , or 9th May, is one of  the great holidays of the year. It is a holiday of all people.  </vt:lpstr>
      <vt:lpstr>In all towns there are decorations, flags and placards in the streets, in the shop windows and on the front of  large buildings.    </vt:lpstr>
      <vt:lpstr>On Victory Day morning there are meetings and demonstrations of the veterans who fought  in the Great Patriotic War.</vt:lpstr>
      <vt:lpstr>On that day there is military parade in all big cities of our country.</vt:lpstr>
      <vt:lpstr>Flowers and souvenirs are given to those who took part in the Great Patriotic War. </vt:lpstr>
      <vt:lpstr>There are a lot of people in the streets and squares, at theatres, cinemas and concert halls. They are all celebrating their holiday. Many people go to see their friends or go for walks in the parks. </vt:lpstr>
      <vt:lpstr>In the evening there is a holiday salute and a minute of silence to remember all those who did not come back from the war.</vt:lpstr>
      <vt:lpstr>     Используемые источники:</vt:lpstr>
    </vt:vector>
  </TitlesOfParts>
  <Company>Дом</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Victory Day (9 May) </dc:title>
  <dc:creator>Кнопа</dc:creator>
  <cp:lastModifiedBy>Кнопа</cp:lastModifiedBy>
  <cp:revision>35</cp:revision>
  <dcterms:created xsi:type="dcterms:W3CDTF">2010-04-12T14:19:30Z</dcterms:created>
  <dcterms:modified xsi:type="dcterms:W3CDTF">2011-01-06T14:50:27Z</dcterms:modified>
</cp:coreProperties>
</file>