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2" r:id="rId26"/>
    <p:sldId id="283" r:id="rId27"/>
    <p:sldId id="284" r:id="rId28"/>
    <p:sldId id="281" r:id="rId29"/>
    <p:sldId id="285" r:id="rId30"/>
    <p:sldId id="287" r:id="rId31"/>
    <p:sldId id="296" r:id="rId32"/>
    <p:sldId id="288" r:id="rId33"/>
    <p:sldId id="289" r:id="rId34"/>
    <p:sldId id="290" r:id="rId35"/>
    <p:sldId id="291" r:id="rId36"/>
    <p:sldId id="294" r:id="rId37"/>
    <p:sldId id="295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0002-0B88-4E70-A508-9F60F8954E07}" type="datetimeFigureOut">
              <a:rPr lang="ru-RU" smtClean="0"/>
              <a:pPr/>
              <a:t>21.12.2010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D22B9-C5DE-4D25-8CEE-F5182BA186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0002-0B88-4E70-A508-9F60F8954E07}" type="datetimeFigureOut">
              <a:rPr lang="ru-RU" smtClean="0"/>
              <a:pPr/>
              <a:t>21.12.2010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D22B9-C5DE-4D25-8CEE-F5182BA186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0002-0B88-4E70-A508-9F60F8954E07}" type="datetimeFigureOut">
              <a:rPr lang="ru-RU" smtClean="0"/>
              <a:pPr/>
              <a:t>21.12.2010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D22B9-C5DE-4D25-8CEE-F5182BA186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0002-0B88-4E70-A508-9F60F8954E07}" type="datetimeFigureOut">
              <a:rPr lang="ru-RU" smtClean="0"/>
              <a:pPr/>
              <a:t>21.12.2010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D22B9-C5DE-4D25-8CEE-F5182BA186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0002-0B88-4E70-A508-9F60F8954E07}" type="datetimeFigureOut">
              <a:rPr lang="ru-RU" smtClean="0"/>
              <a:pPr/>
              <a:t>21.12.2010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D22B9-C5DE-4D25-8CEE-F5182BA186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0002-0B88-4E70-A508-9F60F8954E07}" type="datetimeFigureOut">
              <a:rPr lang="ru-RU" smtClean="0"/>
              <a:pPr/>
              <a:t>21.12.2010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D22B9-C5DE-4D25-8CEE-F5182BA186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0002-0B88-4E70-A508-9F60F8954E07}" type="datetimeFigureOut">
              <a:rPr lang="ru-RU" smtClean="0"/>
              <a:pPr/>
              <a:t>21.12.2010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D22B9-C5DE-4D25-8CEE-F5182BA186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0002-0B88-4E70-A508-9F60F8954E07}" type="datetimeFigureOut">
              <a:rPr lang="ru-RU" smtClean="0"/>
              <a:pPr/>
              <a:t>21.12.2010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D22B9-C5DE-4D25-8CEE-F5182BA186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0002-0B88-4E70-A508-9F60F8954E07}" type="datetimeFigureOut">
              <a:rPr lang="ru-RU" smtClean="0"/>
              <a:pPr/>
              <a:t>21.12.2010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D22B9-C5DE-4D25-8CEE-F5182BA186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0002-0B88-4E70-A508-9F60F8954E07}" type="datetimeFigureOut">
              <a:rPr lang="ru-RU" smtClean="0"/>
              <a:pPr/>
              <a:t>21.12.2010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D22B9-C5DE-4D25-8CEE-F5182BA186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0002-0B88-4E70-A508-9F60F8954E07}" type="datetimeFigureOut">
              <a:rPr lang="ru-RU" smtClean="0"/>
              <a:pPr/>
              <a:t>21.12.2010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D22B9-C5DE-4D25-8CEE-F5182BA186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D0002-0B88-4E70-A508-9F60F8954E07}" type="datetimeFigureOut">
              <a:rPr lang="ru-RU" smtClean="0"/>
              <a:pPr/>
              <a:t>21.12.2010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D22B9-C5DE-4D25-8CEE-F5182BA186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v.spb.ru/Pictures/big174823162672256.jpg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2016223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Monotype Corsiva" pitchFamily="66" charset="0"/>
              </a:rPr>
              <a:t>Игра поле чудес.</a:t>
            </a:r>
            <a:endParaRPr lang="ru-RU" sz="6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348880"/>
            <a:ext cx="6400800" cy="39604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Мои документы\Мои рисунки\поле чудес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420888"/>
            <a:ext cx="6480720" cy="3903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2276871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Арбузов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88840"/>
            <a:ext cx="6400800" cy="48691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Documents and Settings\Admin\Мои документы\Мои рисунки\arbuz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060848"/>
            <a:ext cx="6336704" cy="4797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  <a:t>Пятый вопрос.</a:t>
            </a:r>
            <a:endParaRPr lang="ru-RU" sz="5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07096"/>
          </a:xfrm>
        </p:spPr>
        <p:txBody>
          <a:bodyPr>
            <a:normAutofit fontScale="40000" lnSpcReduction="20000"/>
          </a:bodyPr>
          <a:lstStyle/>
          <a:p>
            <a:r>
              <a:rPr lang="ru-RU" sz="8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Назовите  фамилию человека - первого фельдшера Алексеевской волости, основатель местной больницы, легендарный врач, человек доброго сердца.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700807"/>
          </a:xfrm>
        </p:spPr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Лабзин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Admin\Мои документы\Мои рисунки\больница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16832"/>
            <a:ext cx="6336704" cy="4941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  <a:t>Шестой вопрос.</a:t>
            </a:r>
            <a:endParaRPr lang="ru-RU" sz="5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Назовите  основоположника культурного пчеловодства в России?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77281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Бутлеров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1700808"/>
            <a:ext cx="4824536" cy="51571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Admin\Мои документы\Мои рисунки\Булер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700808"/>
            <a:ext cx="4824536" cy="5157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772400" cy="1944215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  <a:t>Седьмой вопрос.</a:t>
            </a:r>
            <a:endParaRPr lang="ru-RU" sz="5400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952328"/>
          </a:xfrm>
        </p:spPr>
        <p:txBody>
          <a:bodyPr>
            <a:normAutofit fontScale="85000" lnSpcReduction="20000"/>
          </a:bodyPr>
          <a:lstStyle/>
          <a:p>
            <a:r>
              <a:rPr lang="ru-RU" sz="4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100" dirty="0">
                <a:latin typeface="Times New Roman" pitchFamily="18" charset="0"/>
                <a:cs typeface="Times New Roman" pitchFamily="18" charset="0"/>
              </a:rPr>
              <a:t>Назовите  фамилию  уроженца  </a:t>
            </a:r>
            <a:endParaRPr lang="ru-RU" sz="4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100" dirty="0">
                <a:latin typeface="Times New Roman" pitchFamily="18" charset="0"/>
                <a:cs typeface="Times New Roman" pitchFamily="18" charset="0"/>
              </a:rPr>
              <a:t>с. Большие </a:t>
            </a: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100" dirty="0" err="1" smtClean="0">
                <a:latin typeface="Times New Roman" pitchFamily="18" charset="0"/>
                <a:cs typeface="Times New Roman" pitchFamily="18" charset="0"/>
              </a:rPr>
              <a:t>Тиганы</a:t>
            </a:r>
            <a:r>
              <a:rPr lang="ru-RU" sz="4100" dirty="0">
                <a:latin typeface="Times New Roman" pitchFamily="18" charset="0"/>
                <a:cs typeface="Times New Roman" pitchFamily="18" charset="0"/>
              </a:rPr>
              <a:t>,  который во  время ВОВ был связным в составе подпольной группы поэта-Героя Советского Союза  ВОВ </a:t>
            </a: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100" dirty="0" err="1" smtClean="0">
                <a:latin typeface="Times New Roman" pitchFamily="18" charset="0"/>
                <a:cs typeface="Times New Roman" pitchFamily="18" charset="0"/>
              </a:rPr>
              <a:t>Мусы</a:t>
            </a: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100" dirty="0" err="1">
                <a:latin typeface="Times New Roman" pitchFamily="18" charset="0"/>
                <a:cs typeface="Times New Roman" pitchFamily="18" charset="0"/>
              </a:rPr>
              <a:t>Джалиля</a:t>
            </a:r>
            <a:r>
              <a:rPr lang="ru-RU" sz="4100" dirty="0">
                <a:latin typeface="Times New Roman" pitchFamily="18" charset="0"/>
                <a:cs typeface="Times New Roman" pitchFamily="18" charset="0"/>
              </a:rPr>
              <a:t>.?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872208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Салих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Баттал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Batt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204864"/>
            <a:ext cx="3227452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  <a:t>Восьмой вопрос.</a:t>
            </a:r>
            <a:endParaRPr lang="ru-RU" sz="5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Назовите фамилию оперного 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певца- нашего  земляка</a:t>
            </a:r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872208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00B0F0"/>
                </a:solidFill>
              </a:rPr>
              <a:t>Пантюшин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098" name="Picture 2" descr="click?url=http%3A%2F%2Fww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276872"/>
            <a:ext cx="3672408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  <a:t>Девятый вопрос.</a:t>
            </a:r>
            <a:endParaRPr lang="ru-RU" sz="5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Назовите  известный фольклорный чувашский 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коллектив</a:t>
            </a:r>
          </a:p>
          <a:p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Республики Татарстан..</a:t>
            </a:r>
            <a:endParaRPr lang="ru-RU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FF0000"/>
                </a:solidFill>
                <a:latin typeface="Monotype Corsiva" pitchFamily="66" charset="0"/>
              </a:rPr>
              <a:t>Вопросы отборочного тура.</a:t>
            </a:r>
            <a:endParaRPr lang="ru-RU" sz="6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58417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Ансамбль «</a:t>
            </a:r>
            <a:r>
              <a:rPr lang="ru-RU" dirty="0" err="1" smtClean="0">
                <a:solidFill>
                  <a:srgbClr val="FF0000"/>
                </a:solidFill>
              </a:rPr>
              <a:t>Шусем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 descr="click?url=http%3A%2F%2Fww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060848"/>
            <a:ext cx="4248472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  <a:t>Десятый вопрос.</a:t>
            </a:r>
            <a:endParaRPr lang="ru-RU" sz="5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Назовите  улицу, на которой находится «</a:t>
            </a:r>
            <a:r>
              <a:rPr lang="ru-RU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Алексеевскдорстрой</a:t>
            </a:r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2420887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Улица Ленина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6" name="Picture 2" descr="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1809" y="2060848"/>
            <a:ext cx="3754407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Monotype Corsiva" pitchFamily="66" charset="0"/>
              </a:rPr>
              <a:t>Вопросы основного тура:</a:t>
            </a:r>
            <a:r>
              <a:rPr lang="ru-RU" sz="6000" dirty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6000" dirty="0">
                <a:solidFill>
                  <a:srgbClr val="FF0000"/>
                </a:solidFill>
                <a:latin typeface="Monotype Corsiva" pitchFamily="66" charset="0"/>
              </a:rPr>
            </a:br>
            <a:endParaRPr lang="ru-RU" sz="6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solidFill>
                  <a:srgbClr val="00B0F0"/>
                </a:solidFill>
                <a:latin typeface="Monotype Corsiva" pitchFamily="66" charset="0"/>
                <a:cs typeface="Times New Roman" pitchFamily="18" charset="0"/>
              </a:rPr>
              <a:t>Задание для первой «тройки»:</a:t>
            </a:r>
            <a:endParaRPr lang="ru-RU" sz="5400" dirty="0">
              <a:solidFill>
                <a:srgbClr val="00B0F0"/>
              </a:solidFill>
              <a:latin typeface="Monotype Corsiva" pitchFamily="66" charset="0"/>
              <a:cs typeface="Times New Roman" pitchFamily="18" charset="0"/>
            </a:endParaRPr>
          </a:p>
          <a:p>
            <a:endParaRPr lang="ru-RU" sz="5400" dirty="0">
              <a:solidFill>
                <a:srgbClr val="00B0F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4653136"/>
          </a:xfrm>
        </p:spPr>
        <p:txBody>
          <a:bodyPr>
            <a:normAutofit fontScale="90000"/>
          </a:bodyPr>
          <a:lstStyle/>
          <a:p>
            <a:r>
              <a:rPr lang="ru-RU" sz="6000" dirty="0">
                <a:solidFill>
                  <a:srgbClr val="FF0000"/>
                </a:solidFill>
                <a:latin typeface="Monotype Corsiva" pitchFamily="66" charset="0"/>
              </a:rPr>
              <a:t>Назовите фамилию  летчика, подвиг которого повторил наш земляк майор А.И.Плотников. </a:t>
            </a:r>
            <a:r>
              <a:rPr lang="ru-RU" sz="60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60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6000" dirty="0" smtClean="0">
                <a:solidFill>
                  <a:srgbClr val="FF0000"/>
                </a:solidFill>
                <a:latin typeface="Monotype Corsiva" pitchFamily="66" charset="0"/>
              </a:rPr>
              <a:t> (8 </a:t>
            </a:r>
            <a:r>
              <a:rPr lang="ru-RU" sz="6000" dirty="0">
                <a:solidFill>
                  <a:srgbClr val="FF0000"/>
                </a:solidFill>
                <a:latin typeface="Monotype Corsiva" pitchFamily="66" charset="0"/>
              </a:rPr>
              <a:t>букв)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717032"/>
            <a:ext cx="6400800" cy="2664296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516216" y="4869160"/>
            <a:ext cx="64807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47864" y="4869160"/>
            <a:ext cx="64807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940152" y="4869160"/>
            <a:ext cx="64807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92080" y="4869160"/>
            <a:ext cx="64807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44008" y="4869160"/>
            <a:ext cx="64807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99792" y="4869160"/>
            <a:ext cx="64807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51720" y="4869160"/>
            <a:ext cx="64807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95936" y="4869160"/>
            <a:ext cx="64807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628799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Гастелло</a:t>
            </a:r>
            <a:r>
              <a:rPr lang="ru-RU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72816"/>
            <a:ext cx="6400800" cy="50851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Admin\Мои документы\Мои рисунки\гастелл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72816"/>
            <a:ext cx="6408712" cy="5085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b="1" dirty="0">
                <a:solidFill>
                  <a:srgbClr val="00B0F0"/>
                </a:solidFill>
                <a:latin typeface="Monotype Corsiva" pitchFamily="66" charset="0"/>
              </a:rPr>
              <a:t>Задание для второй «тройки»:</a:t>
            </a:r>
            <a:r>
              <a:rPr lang="ru-RU" sz="5400" dirty="0">
                <a:solidFill>
                  <a:srgbClr val="00B0F0"/>
                </a:solidFill>
                <a:latin typeface="Monotype Corsiva" pitchFamily="66" charset="0"/>
              </a:rPr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3672407"/>
          </a:xfrm>
        </p:spPr>
        <p:txBody>
          <a:bodyPr>
            <a:noAutofit/>
          </a:bodyPr>
          <a:lstStyle/>
          <a:p>
            <a:r>
              <a:rPr lang="ru-RU" sz="5400" dirty="0">
                <a:solidFill>
                  <a:srgbClr val="FF0000"/>
                </a:solidFill>
                <a:latin typeface="Monotype Corsiva" pitchFamily="66" charset="0"/>
              </a:rPr>
              <a:t>Назовите имя певицы  Алексеевского ансамбля «Русская песня». </a:t>
            </a:r>
            <a: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5400" dirty="0" smtClean="0">
                <a:latin typeface="Monotype Corsiva" pitchFamily="66" charset="0"/>
              </a:rPr>
              <a:t>(</a:t>
            </a:r>
            <a:r>
              <a:rPr lang="ru-RU" sz="5400" dirty="0">
                <a:latin typeface="Monotype Corsiva" pitchFamily="66" charset="0"/>
              </a:rPr>
              <a:t>6 букв</a:t>
            </a:r>
            <a:r>
              <a:rPr lang="ru-RU" sz="5400" b="1" dirty="0">
                <a:latin typeface="Monotype Corsiva" pitchFamily="66" charset="0"/>
              </a:rPr>
              <a:t>)</a:t>
            </a:r>
            <a:r>
              <a:rPr lang="ru-RU" sz="5400" dirty="0">
                <a:latin typeface="Monotype Corsiva" pitchFamily="66" charset="0"/>
              </a:rPr>
              <a:t/>
            </a:r>
            <a:br>
              <a:rPr lang="ru-RU" sz="5400" dirty="0">
                <a:latin typeface="Monotype Corsiva" pitchFamily="66" charset="0"/>
              </a:rPr>
            </a:br>
            <a:endParaRPr lang="ru-RU" sz="5400" dirty="0">
              <a:latin typeface="Monotype Corsiva" pitchFamily="66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92080" y="4509120"/>
            <a:ext cx="93610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55976" y="4509120"/>
            <a:ext cx="93610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19872" y="4509120"/>
            <a:ext cx="93610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483768" y="4509120"/>
            <a:ext cx="93610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547664" y="4509120"/>
            <a:ext cx="93610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228184" y="4509120"/>
            <a:ext cx="93610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2492895"/>
          </a:xfrm>
        </p:spPr>
        <p:txBody>
          <a:bodyPr>
            <a:normAutofit/>
          </a:bodyPr>
          <a:lstStyle/>
          <a:p>
            <a:r>
              <a:rPr lang="ru-RU" sz="5400" dirty="0" err="1">
                <a:solidFill>
                  <a:srgbClr val="FF0000"/>
                </a:solidFill>
                <a:latin typeface="Monotype Corsiva" pitchFamily="66" charset="0"/>
              </a:rPr>
              <a:t>Наргиз</a:t>
            </a:r>
            <a:endParaRPr lang="ru-RU" sz="5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7170" name="Picture 2" descr="click?url=http%3A%2F%2Fww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276872"/>
            <a:ext cx="3538095" cy="375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b="1" dirty="0">
                <a:solidFill>
                  <a:srgbClr val="00B0F0"/>
                </a:solidFill>
                <a:latin typeface="Monotype Corsiva" pitchFamily="66" charset="0"/>
              </a:rPr>
              <a:t>Задание для третьей «тройки»:</a:t>
            </a:r>
            <a:endParaRPr lang="ru-RU" sz="5400" dirty="0">
              <a:solidFill>
                <a:srgbClr val="00B0F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  <a:t>Первый вопрос.</a:t>
            </a:r>
            <a:endParaRPr lang="ru-RU" sz="5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Назовите фамилию человека-основателя </a:t>
            </a:r>
            <a:r>
              <a:rPr lang="ru-RU" dirty="0" smtClean="0">
                <a:solidFill>
                  <a:srgbClr val="0070C0"/>
                </a:solidFill>
              </a:rPr>
              <a:t>района названного  </a:t>
            </a:r>
            <a:r>
              <a:rPr lang="ru-RU" dirty="0">
                <a:solidFill>
                  <a:srgbClr val="0070C0"/>
                </a:solidFill>
              </a:rPr>
              <a:t>позднее  Алексеевским?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04864"/>
            <a:ext cx="7772400" cy="3312368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60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6000" dirty="0" smtClean="0">
                <a:solidFill>
                  <a:srgbClr val="FF0000"/>
                </a:solidFill>
                <a:latin typeface="Monotype Corsiva" pitchFamily="66" charset="0"/>
              </a:rPr>
              <a:t>Назовите фамилию  бывшего главы администрации Алексеевского района,</a:t>
            </a:r>
            <a:br>
              <a:rPr lang="ru-RU" sz="60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6000" dirty="0" smtClean="0">
                <a:solidFill>
                  <a:srgbClr val="FF0000"/>
                </a:solidFill>
                <a:latin typeface="Monotype Corsiva" pitchFamily="66" charset="0"/>
              </a:rPr>
              <a:t> председателя Счетной палаты Республики Татарстан .</a:t>
            </a:r>
            <a:br>
              <a:rPr lang="ru-RU" sz="60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6000" dirty="0" smtClean="0">
                <a:latin typeface="Monotype Corsiva" pitchFamily="66" charset="0"/>
              </a:rPr>
              <a:t>(7 букв)</a:t>
            </a:r>
            <a:r>
              <a:rPr lang="ru-RU" sz="60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60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  <a:t>.</a:t>
            </a:r>
            <a:endParaRPr lang="ru-RU" sz="5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44208" y="5733256"/>
            <a:ext cx="79208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652120" y="5733256"/>
            <a:ext cx="79208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860032" y="5733256"/>
            <a:ext cx="79208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067944" y="5733256"/>
            <a:ext cx="79208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75856" y="5733256"/>
            <a:ext cx="79208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483768" y="5733256"/>
            <a:ext cx="79208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691680" y="5733256"/>
            <a:ext cx="79208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916831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  <a:t>Демидов</a:t>
            </a:r>
            <a:endParaRPr lang="ru-RU" sz="5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2348880"/>
            <a:ext cx="4968552" cy="45091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демид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348880"/>
            <a:ext cx="4968552" cy="45091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b="1" dirty="0">
                <a:solidFill>
                  <a:srgbClr val="FF0000"/>
                </a:solidFill>
                <a:latin typeface="Monotype Corsiva" pitchFamily="66" charset="0"/>
              </a:rPr>
              <a:t>Игра со зрителями</a:t>
            </a:r>
            <a:endParaRPr lang="ru-RU" sz="6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2259682"/>
          </a:xfrm>
        </p:spPr>
        <p:txBody>
          <a:bodyPr>
            <a:normAutofit fontScale="90000"/>
          </a:bodyPr>
          <a:lstStyle/>
          <a:p>
            <a:r>
              <a:rPr lang="ru-RU" sz="6000" dirty="0">
                <a:solidFill>
                  <a:srgbClr val="FF0000"/>
                </a:solidFill>
                <a:latin typeface="Monotype Corsiva" pitchFamily="66" charset="0"/>
              </a:rPr>
              <a:t>Назовите фамилию главного врача  ЦРБ Алексеевского района</a:t>
            </a:r>
            <a:r>
              <a:rPr lang="ru-RU" sz="6000" dirty="0" smtClean="0">
                <a:solidFill>
                  <a:srgbClr val="FF0000"/>
                </a:solidFill>
                <a:latin typeface="Monotype Corsiva" pitchFamily="66" charset="0"/>
              </a:rPr>
              <a:t>.</a:t>
            </a:r>
            <a:br>
              <a:rPr lang="ru-RU" sz="60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6000" dirty="0" smtClean="0">
                <a:solidFill>
                  <a:srgbClr val="FF0000"/>
                </a:solidFill>
                <a:latin typeface="Monotype Corsiva" pitchFamily="66" charset="0"/>
              </a:rPr>
              <a:t>(</a:t>
            </a:r>
            <a:r>
              <a:rPr lang="ru-RU" sz="6000" dirty="0">
                <a:solidFill>
                  <a:srgbClr val="FF0000"/>
                </a:solidFill>
                <a:latin typeface="Monotype Corsiva" pitchFamily="66" charset="0"/>
              </a:rPr>
              <a:t>11 букв)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99592" y="5373216"/>
            <a:ext cx="79208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5373216"/>
            <a:ext cx="79208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91680" y="5373216"/>
            <a:ext cx="79208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956376" y="5373216"/>
            <a:ext cx="79208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83768" y="5373216"/>
            <a:ext cx="79208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75856" y="5373216"/>
            <a:ext cx="79208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067944" y="5373216"/>
            <a:ext cx="79208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60032" y="5373216"/>
            <a:ext cx="79208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52120" y="5373216"/>
            <a:ext cx="79208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44208" y="5373216"/>
            <a:ext cx="79208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164288" y="5373216"/>
            <a:ext cx="79208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628799"/>
          </a:xfrm>
        </p:spPr>
        <p:txBody>
          <a:bodyPr>
            <a:normAutofit/>
          </a:bodyPr>
          <a:lstStyle/>
          <a:p>
            <a:r>
              <a:rPr lang="ru-RU" sz="5400" dirty="0" err="1" smtClean="0">
                <a:solidFill>
                  <a:srgbClr val="FF0000"/>
                </a:solidFill>
                <a:latin typeface="Monotype Corsiva" pitchFamily="66" charset="0"/>
              </a:rPr>
              <a:t>Фахрутдинов</a:t>
            </a:r>
            <a:endParaRPr lang="ru-RU" sz="5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628800"/>
            <a:ext cx="6400800" cy="5229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Documents and Settings\Admin\Мои документы\Мои рисунки\Фахрутдин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28800"/>
            <a:ext cx="6408712" cy="52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b="1" dirty="0">
                <a:solidFill>
                  <a:srgbClr val="FF0000"/>
                </a:solidFill>
                <a:latin typeface="Monotype Corsiva" pitchFamily="66" charset="0"/>
              </a:rPr>
              <a:t>Финал</a:t>
            </a:r>
            <a:endParaRPr lang="ru-RU" sz="7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  <a:t>Назовите  нашего земляка-героя ВОВ, генерала танкиста.</a:t>
            </a:r>
            <a:endParaRPr lang="ru-RU" sz="5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27784" y="4437112"/>
            <a:ext cx="86409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63688" y="4437112"/>
            <a:ext cx="86409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91880" y="4437112"/>
            <a:ext cx="86409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55976" y="4437112"/>
            <a:ext cx="86409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20072" y="4437112"/>
            <a:ext cx="86409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84168" y="4437112"/>
            <a:ext cx="86409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87824" y="5373216"/>
            <a:ext cx="86409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16016" y="5373216"/>
            <a:ext cx="86409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851920" y="5373216"/>
            <a:ext cx="86409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580112" y="5373216"/>
            <a:ext cx="86409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71600" y="6165304"/>
            <a:ext cx="86409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835696" y="6165304"/>
            <a:ext cx="86409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99792" y="6165304"/>
            <a:ext cx="86409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563888" y="6165304"/>
            <a:ext cx="86409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427984" y="6165304"/>
            <a:ext cx="86409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292080" y="6165304"/>
            <a:ext cx="86409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156176" y="6165304"/>
            <a:ext cx="86409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020272" y="6165304"/>
            <a:ext cx="86409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195736" y="5373216"/>
            <a:ext cx="86409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484783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  <a:t>Галкин Федор Иванович</a:t>
            </a:r>
            <a:endParaRPr lang="ru-RU" sz="5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Documents and Settings\Admin\Мои документы\Мои рисунки\галкин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628800"/>
            <a:ext cx="5256584" cy="48171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7772400" cy="936103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Апраксин</a:t>
            </a:r>
          </a:p>
        </p:txBody>
      </p:sp>
      <p:pic>
        <p:nvPicPr>
          <p:cNvPr id="1026" name="Picture 2" descr="Апраксин П.М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636912"/>
            <a:ext cx="3168352" cy="3816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  <a:t>Второй вопрос.</a:t>
            </a:r>
            <a:endParaRPr lang="ru-RU" sz="5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На какой  улице нашего района  находится здание Администрации района?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улица Советская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645024"/>
            <a:ext cx="3744416" cy="28291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  <a:t>Третий вопрос.</a:t>
            </a:r>
            <a:endParaRPr lang="ru-RU" sz="5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Чьё   фамилию носит  АСОШ№3?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180020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Боровиков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276872"/>
            <a:ext cx="512135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  <a:t>Четвертый вопрос.</a:t>
            </a:r>
            <a:endParaRPr lang="ru-RU" sz="5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solidFill>
                  <a:srgbClr val="00B0F0"/>
                </a:solidFill>
              </a:rPr>
              <a:t>Назовите фамилию Академика, химика и общественного деятеля - нашего земляка?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239</Words>
  <Application>Microsoft Office PowerPoint</Application>
  <PresentationFormat>Экран (4:3)</PresentationFormat>
  <Paragraphs>53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Игра поле чудес.</vt:lpstr>
      <vt:lpstr>Вопросы отборочного тура.</vt:lpstr>
      <vt:lpstr>Первый вопрос.</vt:lpstr>
      <vt:lpstr>Апраксин</vt:lpstr>
      <vt:lpstr>Второй вопрос.</vt:lpstr>
      <vt:lpstr>улица Советская</vt:lpstr>
      <vt:lpstr>Третий вопрос.</vt:lpstr>
      <vt:lpstr>Боровиков</vt:lpstr>
      <vt:lpstr>Четвертый вопрос.</vt:lpstr>
      <vt:lpstr>Арбузов</vt:lpstr>
      <vt:lpstr>Пятый вопрос.</vt:lpstr>
      <vt:lpstr>Лабзин</vt:lpstr>
      <vt:lpstr>Шестой вопрос.</vt:lpstr>
      <vt:lpstr>Бутлеров</vt:lpstr>
      <vt:lpstr>Седьмой вопрос.</vt:lpstr>
      <vt:lpstr>Салих Баттал</vt:lpstr>
      <vt:lpstr>Восьмой вопрос.</vt:lpstr>
      <vt:lpstr>Пантюшин</vt:lpstr>
      <vt:lpstr>Девятый вопрос.</vt:lpstr>
      <vt:lpstr>Ансамбль «Шусем»</vt:lpstr>
      <vt:lpstr>Десятый вопрос.</vt:lpstr>
      <vt:lpstr>Улица Ленина</vt:lpstr>
      <vt:lpstr>Вопросы основного тура: </vt:lpstr>
      <vt:lpstr>Назовите фамилию  летчика, подвиг которого повторил наш земляк майор А.И.Плотников.   (8 букв) </vt:lpstr>
      <vt:lpstr>Гастелло </vt:lpstr>
      <vt:lpstr>Задание для второй «тройки»: </vt:lpstr>
      <vt:lpstr>Назовите имя певицы  Алексеевского ансамбля «Русская песня».  (6 букв) </vt:lpstr>
      <vt:lpstr>Наргиз</vt:lpstr>
      <vt:lpstr>Задание для третьей «тройки»:</vt:lpstr>
      <vt:lpstr> Назовите фамилию  бывшего главы администрации Алексеевского района,  председателя Счетной палаты Республики Татарстан . (7 букв)    .</vt:lpstr>
      <vt:lpstr>Демидов</vt:lpstr>
      <vt:lpstr>Игра со зрителями</vt:lpstr>
      <vt:lpstr>Назовите фамилию главного врача  ЦРБ Алексеевского района. (11 букв) </vt:lpstr>
      <vt:lpstr>Фахрутдинов</vt:lpstr>
      <vt:lpstr>Финал</vt:lpstr>
      <vt:lpstr>Назовите  нашего земляка-героя ВОВ, генерала танкиста.</vt:lpstr>
      <vt:lpstr>Галкин Федор Иванович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поле чудес.</dc:title>
  <dc:creator>Admin</dc:creator>
  <cp:lastModifiedBy>Admin</cp:lastModifiedBy>
  <cp:revision>30</cp:revision>
  <dcterms:created xsi:type="dcterms:W3CDTF">2010-12-19T16:11:26Z</dcterms:created>
  <dcterms:modified xsi:type="dcterms:W3CDTF">2010-12-21T20:24:58Z</dcterms:modified>
</cp:coreProperties>
</file>