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97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08FAA8-6199-463A-ABB2-A60BC2E9B28B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2C3061-320F-4D99-94B6-D9B9B7CA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CA5EE5-29A7-47B9-8014-08FE0AE87C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A7319E-041D-4995-8858-978A0BEAFF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726F6D-73C8-491A-AFCB-E07EA1705A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1C7F42-5D0D-4521-A58F-0964627695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A28BD9-CAB9-465E-B417-813EFD28B3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443998-08D4-4063-BE19-645CB85F5B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AFF01-20D9-444E-9D27-7C1B3782AF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5C6C-AC56-4F0F-A7FF-04005E010B5D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C088-C4C7-4FCD-BFD5-E189622CB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5464-4776-444B-94DB-4A776264E781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8A35-FB81-482D-99F9-1974DE164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FD5A-7110-4E74-8B48-EDAEED989192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588A-F252-4800-9EBB-49FF425AF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FE09-51C2-4A30-98C6-4E72FD3AFF28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4192-F4F9-4E0A-BD10-23890C51C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BFBB-7DA8-4226-9805-580831B7FE78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3C69-D5FA-4917-B546-9242D7532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200D-651C-4773-B12F-84A48C2235EB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9B4C-A7B9-4A77-9543-77DF58837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DE89-A4FD-4C03-97B8-3FD3CDD8D129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DF82-9702-42E0-8558-81F0E1353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EBD8-1517-4C97-84EB-6054B74BCF75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B799-1C5C-4444-B74D-545BF0479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AFBA-A998-4C25-BE19-DE10CEA1CBD3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9A27-DD4C-4084-A205-B7FCABB29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5AD0-8572-445E-9F98-8709E20B5E2F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47DB-41BB-4B28-A349-6942D0337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9EF7-2538-4A18-9CDA-EA929D036E4E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CEF4-3B0A-48DC-BAFA-83D9FC1E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BBEAB-8452-4220-A66F-1CFE7BB8FE2E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661B28-7A56-4867-8436-7C6FE4FC5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92075"/>
            <a:ext cx="8242300" cy="3114675"/>
          </a:xfrm>
        </p:spPr>
      </p:pic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ru-RU" smtClean="0"/>
              <a:t>Тема  «Путешествие  в  </a:t>
            </a:r>
          </a:p>
          <a:p>
            <a:r>
              <a:rPr lang="ru-RU" smtClean="0"/>
              <a:t>картинную  галерею»</a:t>
            </a:r>
          </a:p>
          <a:p>
            <a:pPr algn="r"/>
            <a:r>
              <a:rPr lang="ru-RU" sz="2400" smtClean="0"/>
              <a:t>Воспитатель  Зайцева   И.В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мской_Неизвест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0" y="96838"/>
            <a:ext cx="3084513" cy="2493962"/>
          </a:xfrm>
          <a:prstGeom prst="rect">
            <a:avLst/>
          </a:prstGeom>
          <a:noFill/>
        </p:spPr>
      </p:pic>
      <p:pic>
        <p:nvPicPr>
          <p:cNvPr id="3" name="Рисунок 2" descr="Серов_Девочка с персика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988" y="1189038"/>
            <a:ext cx="3432175" cy="3668712"/>
          </a:xfrm>
          <a:prstGeom prst="rect">
            <a:avLst/>
          </a:prstGeom>
          <a:noFill/>
        </p:spPr>
      </p:pic>
      <p:pic>
        <p:nvPicPr>
          <p:cNvPr id="4" name="Рисунок 3" descr="Тропинин_Кружевн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9538" y="2474913"/>
            <a:ext cx="3133726" cy="3670300"/>
          </a:xfrm>
          <a:prstGeom prst="rect">
            <a:avLst/>
          </a:prstGeom>
          <a:noFill/>
        </p:spPr>
      </p:pic>
      <p:pic>
        <p:nvPicPr>
          <p:cNvPr id="5" name="Рисунок 4" descr="Изображение 1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9250" y="2840038"/>
            <a:ext cx="2994025" cy="399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м 4 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188" y="-85725"/>
            <a:ext cx="3413126" cy="4486275"/>
          </a:xfrm>
          <a:prstGeom prst="rect">
            <a:avLst/>
          </a:prstGeom>
          <a:noFill/>
        </p:spPr>
      </p:pic>
      <p:pic>
        <p:nvPicPr>
          <p:cNvPr id="3" name="Рисунок 2" descr="дм 4 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738" y="-79375"/>
            <a:ext cx="3382962" cy="4906963"/>
          </a:xfrm>
          <a:prstGeom prst="rect">
            <a:avLst/>
          </a:prstGeom>
          <a:noFill/>
        </p:spPr>
      </p:pic>
      <p:pic>
        <p:nvPicPr>
          <p:cNvPr id="5" name="Рисунок 4" descr="дм 4 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87613"/>
            <a:ext cx="3444875" cy="441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м 4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963" y="2487613"/>
            <a:ext cx="3340100" cy="4340225"/>
          </a:xfrm>
          <a:prstGeom prst="rect">
            <a:avLst/>
          </a:prstGeom>
          <a:noFill/>
        </p:spPr>
      </p:pic>
      <p:pic>
        <p:nvPicPr>
          <p:cNvPr id="3" name="Рисунок 2" descr="дм 4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42863"/>
            <a:ext cx="4638675" cy="3475037"/>
          </a:xfrm>
          <a:prstGeom prst="rect">
            <a:avLst/>
          </a:prstGeom>
          <a:noFill/>
        </p:spPr>
      </p:pic>
      <p:pic>
        <p:nvPicPr>
          <p:cNvPr id="4" name="Рисунок 3" descr="Изображение 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3" y="3395663"/>
            <a:ext cx="4876800" cy="3406775"/>
          </a:xfrm>
          <a:prstGeom prst="rect">
            <a:avLst/>
          </a:prstGeom>
          <a:noFill/>
        </p:spPr>
      </p:pic>
      <p:pic>
        <p:nvPicPr>
          <p:cNvPr id="5" name="Рисунок 4" descr="Шишкин_Рож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0288" y="30163"/>
            <a:ext cx="4151312" cy="2633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аревна-лебедь Вруб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150" y="115888"/>
            <a:ext cx="5151438" cy="666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719138"/>
            <a:ext cx="8193088" cy="567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506413"/>
            <a:ext cx="8124825" cy="574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15</Words>
  <PresentationFormat>Экран (4:3)</PresentationFormat>
  <Paragraphs>10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ТМБ  ДОУ  «Сказка» г. Дудинка   Занятие  по  ознакомлению с  живописью  для  детей  старшего дошкольного  возраста  </dc:title>
  <cp:lastModifiedBy>USER</cp:lastModifiedBy>
  <cp:revision>7</cp:revision>
  <dcterms:modified xsi:type="dcterms:W3CDTF">2011-02-12T14:02:41Z</dcterms:modified>
</cp:coreProperties>
</file>