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2" r:id="rId4"/>
    <p:sldId id="280" r:id="rId5"/>
    <p:sldId id="281" r:id="rId6"/>
    <p:sldId id="283" r:id="rId7"/>
    <p:sldId id="258" r:id="rId8"/>
    <p:sldId id="284" r:id="rId9"/>
    <p:sldId id="257" r:id="rId10"/>
    <p:sldId id="260" r:id="rId11"/>
    <p:sldId id="263" r:id="rId12"/>
    <p:sldId id="266" r:id="rId13"/>
    <p:sldId id="285" r:id="rId14"/>
    <p:sldId id="288" r:id="rId15"/>
    <p:sldId id="274" r:id="rId16"/>
    <p:sldId id="275" r:id="rId17"/>
    <p:sldId id="277" r:id="rId18"/>
    <p:sldId id="268" r:id="rId19"/>
    <p:sldId id="287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0A0E9-95F2-4A14-BA3B-6E18C28E21A3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C2FAE-7B71-4C79-8B82-79117317A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CEAC-ED23-4D31-BE98-7F51CFC93C9D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28C0-8EF0-4380-B0FB-0FDAEC799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E3B3-DFA4-4214-945D-624BE391800E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F189-FEC9-49EE-ADE2-B562AD037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3303-F175-44E3-B8B1-7F44573AA028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68423-83FE-43A2-BC14-DA88C4712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4607-2919-47A1-96DA-BFD4FAFB872F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36724-4608-4F4B-915A-EE2CDF400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1FD7-1D2C-4FDA-849C-0A5473436EE2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44B4-AAD0-4C1E-BB2A-DEF772000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1278-7140-4195-BAF1-6617A2EE768E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6D4C-4F73-4101-8637-F4A85E177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20D6-0E30-41D5-AF44-AD49CB0DC336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3A520-8D15-4BD3-9E6F-C9A2F3257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E484-524B-4E75-96F4-E542AE1DE59B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6EC0-CDA4-498B-9D55-F406656DF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89D9-28E5-4681-9DEC-C387FDECE9B1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5AE3-F60F-49B3-9576-658ED0220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D364-351D-45BB-A9CE-D18F5BAD779C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5E590-5716-4566-8FC5-0600C3D3A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286BF3-27EC-4C7B-A0C5-B802B12E78EB}" type="datetimeFigureOut">
              <a:rPr lang="ru-RU"/>
              <a:pPr>
                <a:defRPr/>
              </a:pPr>
              <a:t>12.02.2011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E7B8D0-B2B0-4610-AEA5-266552EC4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smtClean="0"/>
              <a:t>М А С К И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00B050"/>
                </a:solidFill>
              </a:rPr>
              <a:t>Самые разные маски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kulturologia.ru/files/enteria/alex-levin/alex-levin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57188"/>
            <a:ext cx="7643812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lh4.ggpht.com/_iW47tl4hYyU/SVVa7c0plFI/AAAAAAAAA2U/AAErCTIRlRE/s800/IIC_M_VOL01_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84296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s49.radikal.ru/i124/0903/de/76639df58e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85750"/>
            <a:ext cx="7358062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Маски из фильмов</a:t>
            </a:r>
            <a:endParaRPr lang="ru-RU" dirty="0"/>
          </a:p>
        </p:txBody>
      </p:sp>
      <p:pic>
        <p:nvPicPr>
          <p:cNvPr id="25602" name="Picture 2" descr="http://uaprom-image.s3.amazonaws.com/856426_w640_h640_betm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928688"/>
            <a:ext cx="8929687" cy="5929312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Детские Новогодние маски</a:t>
            </a:r>
            <a:endParaRPr lang="ru-RU" dirty="0"/>
          </a:p>
        </p:txBody>
      </p:sp>
      <p:pic>
        <p:nvPicPr>
          <p:cNvPr id="26626" name="Picture 2" descr="http://www.carandash.ru/master-class/masks/images/pira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69963"/>
            <a:ext cx="9202738" cy="5888037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2" descr="http://s47.radikal.ru/i118/0901/52/a899e68d42c7.jpg"/>
          <p:cNvSpPr>
            <a:spLocks noChangeAspect="1" noChangeArrowheads="1"/>
          </p:cNvSpPr>
          <p:nvPr/>
        </p:nvSpPr>
        <p:spPr bwMode="auto">
          <a:xfrm>
            <a:off x="63500" y="-136525"/>
            <a:ext cx="60960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0" name="Picture 4" descr="http://s47.radikal.ru/i118/0901/52/a899e68d42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28625"/>
            <a:ext cx="8440737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allday.ru/uploads/posts/2008-11/1227731240_1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festival.1september.ru/articles/580752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snegurochka1.ru/uploads/items/b791590403521e63af27f5db942ccee8c34029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14313"/>
            <a:ext cx="792956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полумаски</a:t>
            </a:r>
            <a:endParaRPr lang="ru-RU" dirty="0"/>
          </a:p>
        </p:txBody>
      </p:sp>
      <p:pic>
        <p:nvPicPr>
          <p:cNvPr id="31746" name="Picture 2" descr="http://podelki.boxter.org/media/blogs/podelki/2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4395788" cy="5929313"/>
          </a:xfrm>
        </p:spPr>
      </p:pic>
      <p:pic>
        <p:nvPicPr>
          <p:cNvPr id="31747" name="Picture 4" descr="http://allday.ru/uploads/posts/2008-11/1227443731_karnav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86263" y="1143000"/>
            <a:ext cx="4900612" cy="5929313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Ритуальные маски</a:t>
            </a:r>
            <a:endParaRPr lang="ru-RU" dirty="0"/>
          </a:p>
        </p:txBody>
      </p:sp>
      <p:pic>
        <p:nvPicPr>
          <p:cNvPr id="14338" name="Содержимое 4" descr="МАСКА. Дерево. Нигерия (народ ибибио), Британский музей, Лондон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00125"/>
            <a:ext cx="4429125" cy="5857875"/>
          </a:xfrm>
          <a:noFill/>
        </p:spPr>
      </p:pic>
      <p:pic>
        <p:nvPicPr>
          <p:cNvPr id="14339" name="Содержимое 5" descr="339 Маска. Раскрашенное дерево, бусы, раковины, ткань. Народность бакуба, Заир. Королевский музей Центральной Африки, Тервюрен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000125"/>
            <a:ext cx="4643437" cy="5857875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1037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Надевай скорее маску! </a:t>
            </a:r>
            <a:b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                                             </a:t>
            </a:r>
          </a:p>
          <a:p>
            <a:pPr eaLnBrk="0" hangingPunct="0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                                            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Забегай скорее в сказку! </a:t>
            </a:r>
          </a:p>
          <a:p>
            <a:pPr eaLnBrk="0" hangingPunct="0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        В нашей сказке,</a:t>
            </a:r>
          </a:p>
          <a:p>
            <a:pPr eaLnBrk="0" hangingPunct="0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                      В нашей сказке </a:t>
            </a:r>
          </a:p>
          <a:p>
            <a:pPr eaLnBrk="0" hangingPunct="0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Посреди </a:t>
            </a:r>
          </a:p>
          <a:p>
            <a:pPr eaLnBrk="0" hangingPunct="0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ru-RU" sz="24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Веселой пляски, </a:t>
            </a:r>
          </a:p>
          <a:p>
            <a:pPr eaLnBrk="0" hangingPunct="0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Расписной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Волшебный снег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Опускается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На всех!</a:t>
            </a:r>
          </a:p>
          <a:p>
            <a:pPr eaLnBrk="0" hangingPunct="0"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Отрывок из стихотворения "Новогодний карнавал", автор Ю. Кушак)</a:t>
            </a:r>
          </a:p>
          <a:p>
            <a:pPr eaLnBrk="0" hangingPunct="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0</a:t>
            </a:r>
          </a:p>
          <a:p>
            <a:pPr eaLnBrk="0" hangingPunct="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okraina.com.ua/public/image/upload/main/big_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0"/>
            <a:ext cx="9058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Москалёва И.А. </a:t>
            </a:r>
            <a:r>
              <a:rPr lang="ru-RU" b="1" smtClean="0"/>
              <a:t>Ряженые</a:t>
            </a:r>
            <a:r>
              <a:rPr lang="ru-RU" smtClean="0"/>
              <a:t>. </a:t>
            </a:r>
          </a:p>
        </p:txBody>
      </p:sp>
      <p:pic>
        <p:nvPicPr>
          <p:cNvPr id="16386" name="Содержимое 3" descr="ryazhenye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85875"/>
            <a:ext cx="9144000" cy="5572125"/>
          </a:xfr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vasnyov.narod.ru/gallery/glr41/glr4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437688" cy="717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ru-RU" b="1" smtClean="0"/>
              <a:t>Карнавал</a:t>
            </a:r>
            <a:r>
              <a:rPr lang="ru-RU" smtClean="0"/>
              <a:t> </a:t>
            </a:r>
            <a:r>
              <a:rPr lang="ru-RU" b="1" smtClean="0"/>
              <a:t>масок</a:t>
            </a:r>
            <a:r>
              <a:rPr lang="ru-RU" smtClean="0"/>
              <a:t> в Венеции</a:t>
            </a:r>
          </a:p>
        </p:txBody>
      </p:sp>
      <p:pic>
        <p:nvPicPr>
          <p:cNvPr id="18434" name="Picture 2" descr="http://byaki.net/uploads/posts/2009-01/1232904080_srryesriryerirsryirirrri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img.ngs.ru/relax/upload_files/36616/28b9532276cce7f95c3d8b0b47cfe1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5"/>
            <a:ext cx="8651875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4000" dirty="0" smtClean="0"/>
              <a:t>Многие </a:t>
            </a:r>
            <a:r>
              <a:rPr lang="ru-RU" sz="4000" b="1" dirty="0" smtClean="0"/>
              <a:t>маски</a:t>
            </a:r>
            <a:r>
              <a:rPr lang="ru-RU" sz="4000" dirty="0" smtClean="0"/>
              <a:t> </a:t>
            </a:r>
            <a:r>
              <a:rPr lang="ru-RU" sz="4000" b="1" dirty="0" smtClean="0"/>
              <a:t>карнавала</a:t>
            </a:r>
            <a:r>
              <a:rPr lang="ru-RU" sz="4000" dirty="0" smtClean="0"/>
              <a:t> - это варианты </a:t>
            </a:r>
            <a:r>
              <a:rPr lang="ru-RU" sz="4000" b="1" dirty="0" smtClean="0"/>
              <a:t>масок</a:t>
            </a:r>
            <a:r>
              <a:rPr lang="ru-RU" sz="4000" dirty="0" smtClean="0"/>
              <a:t> итальянской комедии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img-fotki.yandex.ru/get/4/boss-konsulat.78/0_14bfb_f277d2fc_X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0"/>
            <a:ext cx="9144000" cy="542925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dreamworlds.ru/uploads/posts/2010-02/thumbs/1265485729_705264a01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7188"/>
            <a:ext cx="81438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63</Words>
  <Application>Microsoft Office PowerPoint</Application>
  <PresentationFormat>Экран (4:3)</PresentationFormat>
  <Paragraphs>29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Calibri</vt:lpstr>
      <vt:lpstr>Arial</vt:lpstr>
      <vt:lpstr>Тема Office</vt:lpstr>
      <vt:lpstr>М А С К И</vt:lpstr>
      <vt:lpstr>Ритуальные маски</vt:lpstr>
      <vt:lpstr>Слайд 3</vt:lpstr>
      <vt:lpstr>Москалёва И.А. Ряженые. </vt:lpstr>
      <vt:lpstr>Слайд 5</vt:lpstr>
      <vt:lpstr>Карнавал масок в Венеции</vt:lpstr>
      <vt:lpstr>Слайд 7</vt:lpstr>
      <vt:lpstr>  Многие маски карнавала - это варианты масок итальянской комедии  </vt:lpstr>
      <vt:lpstr>Слайд 9</vt:lpstr>
      <vt:lpstr>Слайд 10</vt:lpstr>
      <vt:lpstr>Слайд 11</vt:lpstr>
      <vt:lpstr>Слайд 12</vt:lpstr>
      <vt:lpstr>Маски из фильмов</vt:lpstr>
      <vt:lpstr>Детские Новогодние маски</vt:lpstr>
      <vt:lpstr>Слайд 15</vt:lpstr>
      <vt:lpstr>Слайд 16</vt:lpstr>
      <vt:lpstr>Слайд 17</vt:lpstr>
      <vt:lpstr>Слайд 18</vt:lpstr>
      <vt:lpstr>полумаски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 А С К И</dc:title>
  <dc:creator>Марина</dc:creator>
  <cp:lastModifiedBy>USER</cp:lastModifiedBy>
  <cp:revision>33</cp:revision>
  <dcterms:created xsi:type="dcterms:W3CDTF">2010-12-19T12:40:54Z</dcterms:created>
  <dcterms:modified xsi:type="dcterms:W3CDTF">2011-02-12T18:02:30Z</dcterms:modified>
</cp:coreProperties>
</file>