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9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D1FEF96-A687-4142-8D30-FF0B3DAB0954}" type="datetimeFigureOut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B10A4DC-236E-4100-86C8-F984D1AE0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E99D2E-0E07-4C0D-B8E0-09DBF92628A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659917-01D3-459A-8082-A6CE098211E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1C4DC6-ED89-4E20-A65A-D2C01DC0B75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A294A-32FC-4542-B591-868F4D35E467}" type="datetimeFigureOut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71C22-B707-487A-B6EB-EE78DEC51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E4487-60B4-4672-9E82-BE3FF9E14067}" type="datetimeFigureOut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9A684-86C4-42A0-860B-06407428C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987C9-CB93-4C28-937C-6070A3CFA976}" type="datetimeFigureOut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23C1F-0FAB-408D-A0D4-4C84A9852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C8626-6C51-4FD0-80CA-2AA0A9C6312D}" type="datetimeFigureOut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A1AF-DC67-4055-B62C-3261B07E1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85303-6EBA-48EF-94FC-C9A3A717814D}" type="datetimeFigureOut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145D2-CA9A-4DC9-A1A6-98656931B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1DD2D-D4DA-437B-B4A6-BF10E2D9CAD4}" type="datetimeFigureOut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29181-4F2B-43EC-8BC9-3399BF4E7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2FCB8-5C20-4735-AE33-B0CFB9633CD6}" type="datetimeFigureOut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72998-F088-44E3-88EE-25863F591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67440-BE5E-4E2F-9C92-4FF91A9D8464}" type="datetimeFigureOut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F72A8-5AE7-4EBC-83BF-4E78BD664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1DC07-A386-405F-9744-AAD40BD140C1}" type="datetimeFigureOut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63209-285B-4C8E-9357-72FDADEFC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C15FE-8478-44C0-9051-C1BC4849D1E1}" type="datetimeFigureOut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EB96E-7FD7-4567-99D0-F4E838310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86D19-5429-49F6-8ADA-D45FFA5F3D88}" type="datetimeFigureOut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7BA69-665A-4AA6-A929-783DECFAE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59F33D-F9DD-4629-801B-3473294BA4A3}" type="datetimeFigureOut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E5BB59-C00B-43E7-BC22-4C0092E6F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2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3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5;&#1086;&#1083;&#1100;&#1079;&#1086;&#1074;&#1072;&#1090;&#1077;&#1083;&#1100;\Desktop\&#1044;&#1077;&#1076;%20&#1084;&#1086;&#1088;&#1086;&#1079;%20&#1080;%20&#1076;&#1100;&#1101;&#1075;&#1101;%20&#1073;&#1072;&#1073;&#1072;.wmv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audio" Target="file:///C:\Users\&#1055;&#1086;&#1083;&#1100;&#1079;&#1086;&#1074;&#1072;&#1090;&#1077;&#1083;&#1100;\Desktop\&#1082;&#1080;&#1090;&#1072;&#1081;%20.mp3" TargetMode="External"/><Relationship Id="rId1" Type="http://schemas.openxmlformats.org/officeDocument/2006/relationships/video" Target="file:///C:\Users\&#1055;&#1086;&#1083;&#1100;&#1079;&#1086;&#1074;&#1072;&#1090;&#1077;&#1083;&#1100;\Desktop\&#1050;&#1080;&#1090;&#1072;&#1081;.wmv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slide" Target="slide3.xml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slide" Target="slide3.xml"/><Relationship Id="rId2" Type="http://schemas.openxmlformats.org/officeDocument/2006/relationships/audio" Target="file:///C:\Users\&#1055;&#1086;&#1083;&#1100;&#1079;&#1086;&#1074;&#1072;&#1090;&#1077;&#1083;&#1100;\Videos\&#1079;&#1091;&#1073;&#1080;%20&#1079;&#1091;&#1073;&#1080;.wma" TargetMode="External"/><Relationship Id="rId1" Type="http://schemas.openxmlformats.org/officeDocument/2006/relationships/video" Target="file:///C:\Users\&#1055;&#1086;&#1083;&#1100;&#1079;&#1086;&#1074;&#1072;&#1090;&#1077;&#1083;&#1100;\Desktop\&#1048;&#1085;&#1076;&#1080;&#1103;.wmv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slide" Target="slide3.xml"/><Relationship Id="rId2" Type="http://schemas.openxmlformats.org/officeDocument/2006/relationships/audio" Target="file:///C:\Users\&#1055;&#1086;&#1083;&#1100;&#1079;&#1086;&#1074;&#1072;&#1090;&#1077;&#1083;&#1100;\Videos\&#1072;&#1082;&#1091;&#1085;&#1072;%20&#1084;&#1072;&#1090;&#1072;&#1090;&#1072;.wma" TargetMode="External"/><Relationship Id="rId1" Type="http://schemas.openxmlformats.org/officeDocument/2006/relationships/video" Target="file:///C:\Users\&#1055;&#1086;&#1083;&#1100;&#1079;&#1086;&#1074;&#1072;&#1090;&#1077;&#1083;&#1100;\Desktop\&#1040;&#1092;&#1088;&#1080;&#1082;&#1072;.wmv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jpeg"/><Relationship Id="rId12" Type="http://schemas.openxmlformats.org/officeDocument/2006/relationships/slide" Target="slide3.xml"/><Relationship Id="rId2" Type="http://schemas.openxmlformats.org/officeDocument/2006/relationships/audio" Target="file:///C:\Users\&#1055;&#1086;&#1083;&#1100;&#1079;&#1086;&#1074;&#1072;&#1090;&#1077;&#1083;&#1100;\Videos\&#1089;&#1072;&#1084;&#1073;&#1072;.wma" TargetMode="External"/><Relationship Id="rId1" Type="http://schemas.openxmlformats.org/officeDocument/2006/relationships/video" Target="file:///C:\Users\&#1055;&#1086;&#1083;&#1100;&#1079;&#1086;&#1074;&#1072;&#1090;&#1077;&#1083;&#1100;\Desktop\&#1073;&#1088;&#1072;&#1079;&#1080;&#1083;&#1080;&#1103;.wmv" TargetMode="Externa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jpeg"/><Relationship Id="rId2" Type="http://schemas.openxmlformats.org/officeDocument/2006/relationships/video" Target="file:///C:\Users\&#1055;&#1086;&#1083;&#1100;&#1079;&#1086;&#1074;&#1072;&#1090;&#1077;&#1083;&#1100;\Desktop\&#1064;&#1086;&#1090;&#1083;&#1072;&#1085;&#1076;&#1080;&#1103;.wmv" TargetMode="External"/><Relationship Id="rId1" Type="http://schemas.openxmlformats.org/officeDocument/2006/relationships/audio" Target="file:///C:\Users\&#1055;&#1086;&#1083;&#1100;&#1079;&#1086;&#1074;&#1072;&#1090;&#1077;&#1083;&#1100;\Desktop\5%20&#1059;&#1085;&#1082;&#1091;&#1091;%20&#1043;&#1085;&#1086;&#1084;&#1080;&#1082;&#1080;.wma" TargetMode="External"/><Relationship Id="rId6" Type="http://schemas.openxmlformats.org/officeDocument/2006/relationships/image" Target="../media/image32.jpeg"/><Relationship Id="rId11" Type="http://schemas.openxmlformats.org/officeDocument/2006/relationships/image" Target="../media/image36.png"/><Relationship Id="rId5" Type="http://schemas.openxmlformats.org/officeDocument/2006/relationships/image" Target="../media/image31.jpeg"/><Relationship Id="rId10" Type="http://schemas.openxmlformats.org/officeDocument/2006/relationships/image" Target="../media/image12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esktop\&#1063;&#1099;&#1072;&#1084;&#1072;&#1081;&#1099;&#1082;&#1099;&#1075;&#1072;%20&#1101;&#1085;%20&#1082;&#1101;&#1083;&#1080;&#1080;&#1081;.wma" TargetMode="External"/><Relationship Id="rId6" Type="http://schemas.openxmlformats.org/officeDocument/2006/relationships/slide" Target="slide3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letjaschie_zvezdb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500" y="214313"/>
            <a:ext cx="81438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tiquaSakha"/>
                <a:ea typeface="Andalus"/>
                <a:cs typeface="Andalus"/>
              </a:rPr>
              <a:t>С новым годом!</a:t>
            </a:r>
          </a:p>
          <a:p>
            <a:pPr algn="ctr"/>
            <a:r>
              <a:rPr lang="ru-RU" sz="36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tiquaSakha"/>
                <a:ea typeface="Andalus"/>
                <a:cs typeface="Andalus"/>
              </a:rPr>
              <a:t>С новым счастьем!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50" y="1785938"/>
            <a:ext cx="6786563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</a:rPr>
              <a:t>«Новогоднее путешествие сказочного снеговика»</a:t>
            </a:r>
            <a:endParaRPr lang="ru-RU" sz="48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aSakha" pitchFamily="34" charset="0"/>
            </a:endParaRPr>
          </a:p>
        </p:txBody>
      </p:sp>
      <p:pic>
        <p:nvPicPr>
          <p:cNvPr id="7" name="Picture 4" descr="ангел с тру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32475" y="1571625"/>
            <a:ext cx="3311525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yakutiya_map.jpg"/>
          <p:cNvPicPr>
            <a:picLocks noChangeAspect="1" noChangeArrowheads="1"/>
          </p:cNvPicPr>
          <p:nvPr/>
        </p:nvPicPr>
        <p:blipFill>
          <a:blip r:embed="rId2"/>
          <a:srcRect l="4617" t="4166" r="2110" b="5208"/>
          <a:stretch>
            <a:fillRect/>
          </a:stretch>
        </p:blipFill>
        <p:spPr bwMode="auto">
          <a:xfrm>
            <a:off x="714348" y="0"/>
            <a:ext cx="7961586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Лента лицом вверх 3"/>
          <p:cNvSpPr/>
          <p:nvPr/>
        </p:nvSpPr>
        <p:spPr>
          <a:xfrm>
            <a:off x="142875" y="0"/>
            <a:ext cx="9001125" cy="64293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86063" y="-142875"/>
            <a:ext cx="37147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</a:rPr>
              <a:t>Саха </a:t>
            </a:r>
            <a:r>
              <a:rPr lang="ru-RU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</a:rPr>
              <a:t>сирэ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aSakha" pitchFamily="34" charset="0"/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572375" y="5929313"/>
            <a:ext cx="1214438" cy="642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Пользователь\Desktop\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57250" y="285750"/>
            <a:ext cx="7358063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</a:rPr>
              <a:t>Чыамайыкы</a:t>
            </a:r>
            <a:r>
              <a:rPr lang="ru-RU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</a:rPr>
              <a:t> </a:t>
            </a:r>
            <a:r>
              <a:rPr lang="ru-RU" sz="4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</a:rPr>
              <a:t>орто</a:t>
            </a:r>
            <a:r>
              <a:rPr lang="ru-RU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</a:rPr>
              <a:t> </a:t>
            </a:r>
            <a:r>
              <a:rPr lang="ru-RU" sz="4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</a:rPr>
              <a:t>оскуолата</a:t>
            </a:r>
            <a:endParaRPr lang="ru-RU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aSakha" pitchFamily="34" charset="0"/>
            </a:endParaRPr>
          </a:p>
        </p:txBody>
      </p:sp>
      <p:pic>
        <p:nvPicPr>
          <p:cNvPr id="26627" name="Picture 2" descr="F:\чысхаан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25"/>
            <a:ext cx="3783013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Новая школ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4787" y="1714488"/>
            <a:ext cx="6009213" cy="1714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letjaschie_zvezdb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0"/>
            <a:ext cx="5403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ангел с тру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32475" y="0"/>
            <a:ext cx="3311525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F:\оригами\2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94488" y="2668588"/>
            <a:ext cx="2449512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313" y="142875"/>
            <a:ext cx="54292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</a:rPr>
              <a:t>С новым годом!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</a:rPr>
              <a:t>С новым счастьем!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aSakha" pitchFamily="34" charset="0"/>
            </a:endParaRPr>
          </a:p>
        </p:txBody>
      </p:sp>
      <p:pic>
        <p:nvPicPr>
          <p:cNvPr id="27654" name="Picture 2" descr="F:\чысхаан.jpeg"/>
          <p:cNvPicPr>
            <a:picLocks noChangeAspect="1" noChangeArrowheads="1"/>
          </p:cNvPicPr>
          <p:nvPr/>
        </p:nvPicPr>
        <p:blipFill>
          <a:blip r:embed="rId7"/>
          <a:srcRect r="7956"/>
          <a:stretch>
            <a:fillRect/>
          </a:stretch>
        </p:blipFill>
        <p:spPr bwMode="auto">
          <a:xfrm>
            <a:off x="0" y="2071688"/>
            <a:ext cx="32861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2" descr="F:\кролики.jpeg"/>
          <p:cNvPicPr>
            <a:picLocks noChangeAspect="1" noChangeArrowheads="1"/>
          </p:cNvPicPr>
          <p:nvPr/>
        </p:nvPicPr>
        <p:blipFill>
          <a:blip r:embed="rId8"/>
          <a:srcRect t="23077" r="-2563" b="32050"/>
          <a:stretch>
            <a:fillRect/>
          </a:stretch>
        </p:blipFill>
        <p:spPr bwMode="auto">
          <a:xfrm>
            <a:off x="3143250" y="5572125"/>
            <a:ext cx="36734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9" descr="F:\торт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3000375"/>
            <a:ext cx="24653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F:\iед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3000375"/>
            <a:ext cx="23574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214313"/>
            <a:ext cx="9144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tica Sakha" pitchFamily="34" charset="0"/>
              </a:rPr>
              <a:t>Кафе «Морковный серпантин»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ltica Sakha" pitchFamily="34" charset="0"/>
            </a:endParaRPr>
          </a:p>
        </p:txBody>
      </p:sp>
      <p:pic>
        <p:nvPicPr>
          <p:cNvPr id="29700" name="Picture 2" descr="F:\ас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000375"/>
            <a:ext cx="2428875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 descr="F:\бутер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3" y="4572000"/>
            <a:ext cx="300513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4" descr="F:\десерт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1143000"/>
            <a:ext cx="2357437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6" descr="F:\мороженое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75" y="1143000"/>
            <a:ext cx="17145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7" descr="F:\морож1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25" y="4572000"/>
            <a:ext cx="14351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8" descr="F:\суши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43313" y="4572000"/>
            <a:ext cx="2500312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5" descr="F:\морож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58063" y="4572000"/>
            <a:ext cx="13874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3" descr="F:\кролик.jpe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17145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Выноска-облако 12"/>
          <p:cNvSpPr/>
          <p:nvPr/>
        </p:nvSpPr>
        <p:spPr>
          <a:xfrm>
            <a:off x="2214563" y="1000125"/>
            <a:ext cx="2857500" cy="164306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14563" y="1285875"/>
            <a:ext cx="28575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</a:rPr>
              <a:t>Минньигэстик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</a:rPr>
              <a:t>аґаан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</a:rPr>
              <a:t>!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aSakha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Пользователь\Desktop\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03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0"/>
            <a:ext cx="51435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" pitchFamily="34" charset="0"/>
              </a:rPr>
              <a:t>«</a:t>
            </a:r>
            <a:r>
              <a:rPr lang="ru-RU" sz="6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" pitchFamily="34" charset="0"/>
              </a:rPr>
              <a:t>СаІа</a:t>
            </a:r>
            <a:r>
              <a:rPr lang="ru-RU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" pitchFamily="34" charset="0"/>
              </a:rPr>
              <a:t> </a:t>
            </a:r>
            <a:r>
              <a:rPr lang="ru-RU" sz="6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" pitchFamily="34" charset="0"/>
              </a:rPr>
              <a:t>ырыа</a:t>
            </a:r>
            <a:r>
              <a:rPr lang="ru-RU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" pitchFamily="34" charset="0"/>
              </a:rPr>
              <a:t>»</a:t>
            </a:r>
            <a:endParaRPr lang="ru-RU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" pitchFamily="34" charset="0"/>
            </a:endParaRPr>
          </a:p>
        </p:txBody>
      </p:sp>
      <p:pic>
        <p:nvPicPr>
          <p:cNvPr id="4" name="Picture 6" descr="ангел с тру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0" y="857250"/>
            <a:ext cx="3311525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F:\кролики.jpeg"/>
          <p:cNvPicPr>
            <a:picLocks noChangeAspect="1" noChangeArrowheads="1"/>
          </p:cNvPicPr>
          <p:nvPr/>
        </p:nvPicPr>
        <p:blipFill>
          <a:blip r:embed="rId5"/>
          <a:srcRect t="23078" r="-2564" b="32050"/>
          <a:stretch>
            <a:fillRect/>
          </a:stretch>
        </p:blipFill>
        <p:spPr bwMode="auto">
          <a:xfrm>
            <a:off x="1071538" y="5572116"/>
            <a:ext cx="3673954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Пользователь\Desktop\праздник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Дед мороз и дьэгэ баб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3000" y="857250"/>
            <a:ext cx="6929438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F:\семицветик.jpeg"/>
          <p:cNvPicPr>
            <a:picLocks noChangeAspect="1" noChangeArrowheads="1"/>
          </p:cNvPicPr>
          <p:nvPr/>
        </p:nvPicPr>
        <p:blipFill>
          <a:blip r:embed="rId2"/>
          <a:srcRect l="6425" t="32846" r="8209" b="5054"/>
          <a:stretch>
            <a:fillRect/>
          </a:stretch>
        </p:blipFill>
        <p:spPr bwMode="auto">
          <a:xfrm>
            <a:off x="1071538" y="0"/>
            <a:ext cx="7429520" cy="68703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714625" y="1714500"/>
            <a:ext cx="13573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  <a:hlinkClick r:id="rId3" action="ppaction://hlinksldjump"/>
              </a:rPr>
              <a:t>Китай</a:t>
            </a:r>
            <a:endParaRPr lang="ru-RU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aSakh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688" y="1143000"/>
            <a:ext cx="12858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  <a:hlinkClick r:id="rId4" action="ppaction://hlinksldjump"/>
              </a:rPr>
              <a:t>Индия</a:t>
            </a:r>
            <a:endParaRPr lang="ru-RU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aSakh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6438" y="2000250"/>
            <a:ext cx="16430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  <a:hlinkClick r:id="rId5" action="ppaction://hlinksldjump"/>
              </a:rPr>
              <a:t>Африка</a:t>
            </a:r>
            <a:endParaRPr lang="ru-RU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aSakh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3625" y="3500438"/>
            <a:ext cx="1785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  <a:hlinkClick r:id="rId6" action="ppaction://hlinksldjump"/>
              </a:rPr>
              <a:t>Бразилия</a:t>
            </a:r>
            <a:endParaRPr lang="ru-RU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aSakh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3438" y="5214938"/>
            <a:ext cx="22145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  <a:hlinkClick r:id="rId7" action="ppaction://hlinksldjump"/>
              </a:rPr>
              <a:t>Шотландия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aSakh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1750" y="4572000"/>
            <a:ext cx="22145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  <a:hlinkClick r:id="rId8" action="ppaction://hlinksldjump"/>
              </a:rPr>
              <a:t>Саха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  <a:hlinkClick r:id="rId8" action="ppaction://hlinksldjump"/>
              </a:rPr>
              <a:t>сирэ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aSakha" pitchFamily="34" charset="0"/>
            </a:endParaRPr>
          </a:p>
        </p:txBody>
      </p:sp>
      <p:sp>
        <p:nvSpPr>
          <p:cNvPr id="14" name="TextBox 13">
            <a:hlinkClick r:id="rId9" action="ppaction://hlinksldjump"/>
          </p:cNvPr>
          <p:cNvSpPr txBox="1"/>
          <p:nvPr/>
        </p:nvSpPr>
        <p:spPr>
          <a:xfrm>
            <a:off x="1714500" y="3000375"/>
            <a:ext cx="2286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</a:rPr>
              <a:t>Чыамайыкы</a:t>
            </a:r>
            <a:endParaRPr lang="ru-RU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aSakha" pitchFamily="34" charset="0"/>
            </a:endParaRPr>
          </a:p>
        </p:txBody>
      </p:sp>
      <p:pic>
        <p:nvPicPr>
          <p:cNvPr id="10" name="Picture 3" descr="F:\семицветик.jpeg"/>
          <p:cNvPicPr>
            <a:picLocks noChangeAspect="1" noChangeArrowheads="1"/>
          </p:cNvPicPr>
          <p:nvPr/>
        </p:nvPicPr>
        <p:blipFill>
          <a:blip r:embed="rId2"/>
          <a:srcRect l="42432" t="37280" r="38689" b="43994"/>
          <a:stretch>
            <a:fillRect/>
          </a:stretch>
        </p:blipFill>
        <p:spPr bwMode="auto">
          <a:xfrm>
            <a:off x="4214810" y="428604"/>
            <a:ext cx="1643074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 descr="F:\семицветик.jpeg"/>
          <p:cNvPicPr>
            <a:picLocks noChangeAspect="1" noChangeArrowheads="1"/>
          </p:cNvPicPr>
          <p:nvPr/>
        </p:nvPicPr>
        <p:blipFill>
          <a:blip r:embed="rId2"/>
          <a:srcRect l="58138" t="45760" r="19700" b="39388"/>
          <a:stretch>
            <a:fillRect/>
          </a:stretch>
        </p:blipFill>
        <p:spPr bwMode="auto">
          <a:xfrm>
            <a:off x="5572132" y="1428736"/>
            <a:ext cx="1928826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3" descr="F:\семицветик.jpeg"/>
          <p:cNvPicPr>
            <a:picLocks noChangeAspect="1" noChangeArrowheads="1"/>
          </p:cNvPicPr>
          <p:nvPr/>
        </p:nvPicPr>
        <p:blipFill>
          <a:blip r:embed="rId2"/>
          <a:srcRect l="58849" t="61817" r="11601" b="26560"/>
          <a:stretch>
            <a:fillRect/>
          </a:stretch>
        </p:blipFill>
        <p:spPr bwMode="auto">
          <a:xfrm>
            <a:off x="5643570" y="3214686"/>
            <a:ext cx="2571768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3" descr="F:\семицветик.jpeg"/>
          <p:cNvPicPr>
            <a:picLocks noChangeAspect="1" noChangeArrowheads="1"/>
          </p:cNvPicPr>
          <p:nvPr/>
        </p:nvPicPr>
        <p:blipFill>
          <a:blip r:embed="rId2"/>
          <a:srcRect l="46536" t="68274" r="33764" b="9125"/>
          <a:stretch>
            <a:fillRect/>
          </a:stretch>
        </p:blipFill>
        <p:spPr bwMode="auto">
          <a:xfrm>
            <a:off x="4786314" y="3857628"/>
            <a:ext cx="171451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3" descr="F:\семицветик.jpeg"/>
          <p:cNvPicPr>
            <a:picLocks noChangeAspect="1" noChangeArrowheads="1"/>
          </p:cNvPicPr>
          <p:nvPr/>
        </p:nvPicPr>
        <p:blipFill>
          <a:blip r:embed="rId2"/>
          <a:srcRect l="28478" t="67628" r="50180" b="11063"/>
          <a:stretch>
            <a:fillRect/>
          </a:stretch>
        </p:blipFill>
        <p:spPr bwMode="auto">
          <a:xfrm>
            <a:off x="2786050" y="3786190"/>
            <a:ext cx="185738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3" descr="F:\семицветик.jpeg"/>
          <p:cNvPicPr>
            <a:picLocks noChangeAspect="1" noChangeArrowheads="1"/>
          </p:cNvPicPr>
          <p:nvPr/>
        </p:nvPicPr>
        <p:blipFill>
          <a:blip r:embed="rId2"/>
          <a:srcRect l="13703" t="57297" r="53464" b="29143"/>
          <a:stretch>
            <a:fillRect/>
          </a:stretch>
        </p:blipFill>
        <p:spPr bwMode="auto">
          <a:xfrm>
            <a:off x="1643042" y="2714620"/>
            <a:ext cx="2857520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3" descr="F:\семицветик.jpeg"/>
          <p:cNvPicPr>
            <a:picLocks noChangeAspect="1" noChangeArrowheads="1"/>
          </p:cNvPicPr>
          <p:nvPr/>
        </p:nvPicPr>
        <p:blipFill>
          <a:blip r:embed="rId2"/>
          <a:srcRect l="22732" t="43737" r="54285" b="40766"/>
          <a:stretch>
            <a:fillRect/>
          </a:stretch>
        </p:blipFill>
        <p:spPr bwMode="auto">
          <a:xfrm>
            <a:off x="2500298" y="1214422"/>
            <a:ext cx="2000264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Пользователь\Desktop\сана дьыл\китай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6" y="3286124"/>
            <a:ext cx="5357814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Пользователь\Desktop\сана дьыл\китай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86124"/>
            <a:ext cx="4714876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Пользователь\Desktop\сана дьыл\китай3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725862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Пользователь\Desktop\сана дьыл\китай5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5" y="0"/>
            <a:ext cx="4929186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478631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tica Sakha" pitchFamily="34" charset="0"/>
              </a:rPr>
              <a:t>Китай</a:t>
            </a:r>
            <a:endParaRPr lang="ru-R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ltica Sakha" pitchFamily="34" charset="0"/>
            </a:endParaRPr>
          </a:p>
        </p:txBody>
      </p:sp>
      <p:pic>
        <p:nvPicPr>
          <p:cNvPr id="9" name="Китай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4190998" y="0"/>
            <a:ext cx="4953002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китай 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14313" y="285750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право 10">
            <a:hlinkClick r:id="rId10" action="ppaction://hlinksldjump"/>
          </p:cNvPr>
          <p:cNvSpPr/>
          <p:nvPr/>
        </p:nvSpPr>
        <p:spPr>
          <a:xfrm>
            <a:off x="7572375" y="5929313"/>
            <a:ext cx="1214438" cy="642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4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C:\Users\Пользователь\Desktop\сана дьыл\холи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Пользователь\Desktop\сана дьыл\индия 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30951"/>
            <a:ext cx="3929058" cy="3927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8625" y="0"/>
            <a:ext cx="335756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</a:rPr>
              <a:t>Индия</a:t>
            </a:r>
            <a:endParaRPr lang="ru-RU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aSakha" pitchFamily="34" charset="0"/>
            </a:endParaRPr>
          </a:p>
        </p:txBody>
      </p:sp>
      <p:pic>
        <p:nvPicPr>
          <p:cNvPr id="8" name="Индия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905248" y="0"/>
            <a:ext cx="5238752" cy="3929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трелка вправо 10">
            <a:hlinkClick r:id="rId7" action="ppaction://hlinksldjump"/>
          </p:cNvPr>
          <p:cNvSpPr/>
          <p:nvPr/>
        </p:nvSpPr>
        <p:spPr>
          <a:xfrm>
            <a:off x="7572375" y="5929313"/>
            <a:ext cx="1214438" cy="642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зуби зуби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14313" y="28575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24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F:\арика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0"/>
            <a:ext cx="4071937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Пользователь\Desktop\сана дьыл\африка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8999"/>
            <a:ext cx="4592413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500688" y="0"/>
            <a:ext cx="385762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</a:rPr>
              <a:t>Африка</a:t>
            </a:r>
            <a:endParaRPr lang="ru-RU" sz="6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aSakha" pitchFamily="34" charset="0"/>
            </a:endParaRPr>
          </a:p>
        </p:txBody>
      </p:sp>
      <p:pic>
        <p:nvPicPr>
          <p:cNvPr id="5125" name="Picture 5" descr="F:\африка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8" y="3500438"/>
            <a:ext cx="4714872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трелка вправо 9">
            <a:hlinkClick r:id="rId7" action="ppaction://hlinksldjump"/>
          </p:cNvPr>
          <p:cNvSpPr/>
          <p:nvPr/>
        </p:nvSpPr>
        <p:spPr>
          <a:xfrm>
            <a:off x="7572375" y="5929313"/>
            <a:ext cx="1214438" cy="642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Африк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542925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акуна матата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14313" y="600075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69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C:\Users\Пользователь\Desktop\сана дьыл\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13449"/>
            <a:ext cx="3071801" cy="2544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4" name="Picture 10" descr="C:\Users\Пользователь\Desktop\сана дьыл\ano_novo1-500x37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4429131"/>
            <a:ext cx="3238492" cy="2428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C:\Users\Пользователь\Desktop\сана дьыл\0_19e0a_81e67d95_XL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4469314"/>
            <a:ext cx="3571868" cy="2388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C:\Users\Пользователь\Desktop\сана дьыл\brazilia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61398" y="1857364"/>
            <a:ext cx="348260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Пользователь\Desktop\сана дьыл\бразилия1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" y="1"/>
            <a:ext cx="3286116" cy="2627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C:\Users\Пользователь\Desktop\сана дьыл\2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500306"/>
            <a:ext cx="3143240" cy="2598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Пользователь\Desktop\сана дьыл\бразилия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71737" y="0"/>
            <a:ext cx="3571900" cy="2547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0" y="5572125"/>
            <a:ext cx="442912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</a:rPr>
              <a:t>Бразилия</a:t>
            </a:r>
            <a:endParaRPr lang="ru-RU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aSakha" pitchFamily="34" charset="0"/>
            </a:endParaRPr>
          </a:p>
        </p:txBody>
      </p:sp>
      <p:pic>
        <p:nvPicPr>
          <p:cNvPr id="6148" name="Picture 4" descr="C:\Users\Пользователь\Desktop\сана дьыл\carn2_2008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27228" y="0"/>
            <a:ext cx="3516771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Стрелка вправо 15">
            <a:hlinkClick r:id="rId12" action="ppaction://hlinksldjump"/>
          </p:cNvPr>
          <p:cNvSpPr/>
          <p:nvPr/>
        </p:nvSpPr>
        <p:spPr>
          <a:xfrm>
            <a:off x="7572375" y="5929313"/>
            <a:ext cx="1214438" cy="642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бразилия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1500188" y="1357313"/>
            <a:ext cx="5524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амба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214313" y="214313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402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C:\Users\Пользователь\Desktop\сана дьыл\DSC03754-500x3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5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 descr="C:\Users\Пользователь\Desktop\сана дьыл\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63" y="2962275"/>
            <a:ext cx="2928937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 descr="C:\Users\Пользователь\Desktop\сана дьыл\scotlan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8" y="2928938"/>
            <a:ext cx="3211512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8" descr="C:\Users\Пользователь\Desktop\сана дьыл\шотландец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48125" y="3071813"/>
            <a:ext cx="25241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C:\Users\Пользователь\Desktop\сана дьыл\shotlandiy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4714875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 descr="C:\Users\Пользователь\Desktop\сана дьыл\devy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41775" y="0"/>
            <a:ext cx="51022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5 Ункуу Гномики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14313" y="5572125"/>
            <a:ext cx="947737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Шотландия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1"/>
          <a:stretch>
            <a:fillRect/>
          </a:stretch>
        </p:blipFill>
        <p:spPr>
          <a:xfrm>
            <a:off x="0" y="-2"/>
            <a:ext cx="4857752" cy="3643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786313" y="0"/>
            <a:ext cx="41433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  <a:ea typeface="Batang" pitchFamily="18" charset="-127"/>
              </a:rPr>
              <a:t>Шотландия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aSakha" pitchFamily="34" charset="0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3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сана дьыл\ведьма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72000" cy="6881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Овальная выноска 4"/>
          <p:cNvSpPr/>
          <p:nvPr/>
        </p:nvSpPr>
        <p:spPr>
          <a:xfrm>
            <a:off x="4500563" y="785813"/>
            <a:ext cx="4429125" cy="2143125"/>
          </a:xfrm>
          <a:prstGeom prst="wedgeEllipseCallout">
            <a:avLst>
              <a:gd name="adj1" fmla="val -27321"/>
              <a:gd name="adj2" fmla="val 929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00625" y="1000125"/>
            <a:ext cx="35718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</a:rPr>
              <a:t>Бу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</a:rPr>
              <a:t> дойду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</a:rPr>
              <a:t>кылгас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</a:rPr>
              <a:t>олус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</a:rPr>
              <a:t>итии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</a:rPr>
              <a:t>сайыннаах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</a:rPr>
              <a:t>ол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</a:rPr>
              <a:t>эрээри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</a:rPr>
              <a:t>уґун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</a:rPr>
              <a:t>тымныы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</a:rPr>
              <a:t>кыґыннаах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aSakha" pitchFamily="34" charset="0"/>
              </a:rPr>
              <a:t>?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aSakha" pitchFamily="34" charset="0"/>
            </a:endParaRPr>
          </a:p>
        </p:txBody>
      </p:sp>
      <p:pic>
        <p:nvPicPr>
          <p:cNvPr id="7" name="Чыамайыкыга эн кэлиий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857750" y="4643438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>
            <a:hlinkClick r:id="rId6" action="ppaction://hlinksldjump"/>
          </p:cNvPr>
          <p:cNvSpPr/>
          <p:nvPr/>
        </p:nvSpPr>
        <p:spPr>
          <a:xfrm>
            <a:off x="7572375" y="5929313"/>
            <a:ext cx="1214438" cy="642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07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675</TotalTime>
  <Words>55</Words>
  <Application>Microsoft Office PowerPoint</Application>
  <PresentationFormat>Экран (4:3)</PresentationFormat>
  <Paragraphs>27</Paragraphs>
  <Slides>14</Slides>
  <Notes>3</Notes>
  <HiddenSlides>0</HiddenSlides>
  <MMClips>12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7" baseType="lpstr">
      <vt:lpstr>Constantia</vt:lpstr>
      <vt:lpstr>Arial</vt:lpstr>
      <vt:lpstr>Calibri</vt:lpstr>
      <vt:lpstr>Wingdings 2</vt:lpstr>
      <vt:lpstr>AntiquaSakha</vt:lpstr>
      <vt:lpstr>Andalus</vt:lpstr>
      <vt:lpstr>Baltica Sakha</vt:lpstr>
      <vt:lpstr>Batang</vt:lpstr>
      <vt:lpstr>Times Sakha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57</cp:revision>
  <dcterms:created xsi:type="dcterms:W3CDTF">2010-12-25T01:08:14Z</dcterms:created>
  <dcterms:modified xsi:type="dcterms:W3CDTF">2011-02-15T14:11:37Z</dcterms:modified>
</cp:coreProperties>
</file>