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71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66FF"/>
    <a:srgbClr val="9999FF"/>
    <a:srgbClr val="081D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F14E-9BE4-4B2D-8E19-31D2EE075C18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EA105-550C-4975-96B5-3DAE80D9C8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A105-550C-4975-96B5-3DAE80D9C8C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9CE9C0-8319-46D0-A124-8947D3111E71}" type="datetimeFigureOut">
              <a:rPr lang="ru-RU" smtClean="0"/>
              <a:pPr/>
              <a:t>25.01.2011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44;&#1086;&#1082;&#1091;&#1084;&#1077;&#1085;&#1090;&#1099;\(muzimir.ru)_027_&#1053;&#1072;&#1096;%20&#1082;&#1088;&#1072;&#1081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НАШ КРАЙ </a:t>
            </a:r>
            <a:endParaRPr lang="ru-RU" sz="9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228536"/>
            <a:ext cx="3643338" cy="255791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Составила учительница МОУ «</a:t>
            </a:r>
            <a:r>
              <a:rPr lang="ru-RU" sz="1600" dirty="0" err="1" smtClean="0"/>
              <a:t>Новобурундуковская</a:t>
            </a:r>
            <a:r>
              <a:rPr lang="ru-RU" sz="1600" dirty="0" smtClean="0"/>
              <a:t> начальная школа </a:t>
            </a:r>
            <a:r>
              <a:rPr lang="ru-RU" sz="1600" dirty="0" err="1" smtClean="0"/>
              <a:t>Дрожжановского</a:t>
            </a:r>
            <a:r>
              <a:rPr lang="ru-RU" sz="1600" dirty="0" smtClean="0"/>
              <a:t> муниципального района Республики Татарстан».</a:t>
            </a:r>
          </a:p>
          <a:p>
            <a:r>
              <a:rPr lang="ru-RU" sz="1600" dirty="0" smtClean="0"/>
              <a:t>Гафурова </a:t>
            </a:r>
            <a:r>
              <a:rPr lang="ru-RU" sz="1600" dirty="0" err="1" smtClean="0"/>
              <a:t>Танзиля</a:t>
            </a:r>
            <a:r>
              <a:rPr lang="ru-RU" sz="1600" dirty="0" smtClean="0"/>
              <a:t> </a:t>
            </a:r>
            <a:r>
              <a:rPr lang="ru-RU" sz="1600" dirty="0" err="1" smtClean="0"/>
              <a:t>Рафиковна</a:t>
            </a:r>
            <a:endParaRPr lang="ru-RU" sz="1600" dirty="0"/>
          </a:p>
        </p:txBody>
      </p:sp>
      <p:pic>
        <p:nvPicPr>
          <p:cNvPr id="4" name="(muzimir.ru)_027_Наш кр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Красную книгу РФ занесены: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857364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00496" y="2643182"/>
            <a:ext cx="1952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Дрофа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714752"/>
            <a:ext cx="4143404" cy="300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14546" y="5357826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Беркут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285992"/>
            <a:ext cx="43577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6248" y="3143248"/>
            <a:ext cx="44394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Форель ручьевая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929066"/>
            <a:ext cx="4714908" cy="284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14546" y="5214950"/>
            <a:ext cx="20917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Горчак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846" y="214290"/>
            <a:ext cx="8699357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Физкультминутка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 родному краю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Дружно мы шагаем.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Справа от нас- зеленый луг.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Слева находится лес.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 таком лесу полно чудес.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Белка с ветки на ветку скок.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Филин крыльями машет. Ух!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Ах захватывает дух!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Солнце над березами светит нам.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Мы рады ягодам, грибам.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62003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000240"/>
            <a:ext cx="5000635" cy="42364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>
                <a:solidFill>
                  <a:srgbClr val="9999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Отрасли производства Татарстана</a:t>
            </a:r>
            <a:endParaRPr lang="ru-RU" dirty="0">
              <a:solidFill>
                <a:srgbClr val="9999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857364"/>
            <a:ext cx="3257544" cy="4467236"/>
          </a:xfrm>
        </p:spPr>
        <p:txBody>
          <a:bodyPr>
            <a:noAutofit/>
          </a:bodyPr>
          <a:lstStyle/>
          <a:p>
            <a:endParaRPr lang="ru-RU" sz="1200" b="1" dirty="0" smtClean="0"/>
          </a:p>
          <a:p>
            <a:pPr>
              <a:buNone/>
            </a:pPr>
            <a:r>
              <a:rPr lang="ru-RU" sz="1200" b="1" dirty="0" err="1" smtClean="0"/>
              <a:t>Чистопольский</a:t>
            </a:r>
            <a:r>
              <a:rPr lang="ru-RU" sz="1200" b="1" dirty="0" smtClean="0"/>
              <a:t> часовой завод</a:t>
            </a:r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Выпускаемая продукция</a:t>
            </a:r>
          </a:p>
          <a:p>
            <a:r>
              <a:rPr lang="ru-RU" sz="1200" b="1" i="1" dirty="0" smtClean="0"/>
              <a:t>наручные часы, настенные, напольные часы</a:t>
            </a:r>
            <a:endParaRPr lang="ru-RU" sz="1200" b="1" dirty="0" smtClean="0"/>
          </a:p>
          <a:p>
            <a:r>
              <a:rPr lang="ru-RU" sz="1200" b="1" i="1" dirty="0" smtClean="0"/>
              <a:t>автомобильные часы судовые часы</a:t>
            </a:r>
            <a:endParaRPr lang="ru-RU" sz="1200" b="1" dirty="0" smtClean="0"/>
          </a:p>
          <a:p>
            <a:r>
              <a:rPr lang="ru-RU" sz="1200" b="1" i="1" dirty="0" smtClean="0"/>
              <a:t>башенные и уличные городские часы</a:t>
            </a:r>
            <a:endParaRPr lang="ru-RU" sz="1200" b="1" dirty="0" smtClean="0"/>
          </a:p>
          <a:p>
            <a:r>
              <a:rPr lang="ru-RU" sz="1200" b="1" i="1" dirty="0" smtClean="0"/>
              <a:t>счетчики воды</a:t>
            </a:r>
            <a:endParaRPr lang="ru-RU" sz="1200" b="1" dirty="0" smtClean="0"/>
          </a:p>
          <a:p>
            <a:r>
              <a:rPr lang="ru-RU" sz="1200" b="1" i="1" dirty="0" smtClean="0"/>
              <a:t>счетчики импульсов</a:t>
            </a:r>
            <a:endParaRPr lang="ru-RU" sz="1200" b="1" dirty="0" smtClean="0"/>
          </a:p>
          <a:p>
            <a:r>
              <a:rPr lang="ru-RU" sz="1200" b="1" i="1" dirty="0" smtClean="0"/>
              <a:t>тахометры</a:t>
            </a:r>
            <a:endParaRPr lang="ru-RU" sz="1200" b="1" dirty="0" smtClean="0"/>
          </a:p>
          <a:p>
            <a:r>
              <a:rPr lang="ru-RU" sz="1200" b="1" i="1" dirty="0" smtClean="0"/>
              <a:t>манометры</a:t>
            </a:r>
            <a:endParaRPr lang="ru-RU" sz="1200" b="1" dirty="0" smtClean="0"/>
          </a:p>
          <a:p>
            <a:r>
              <a:rPr lang="ru-RU" sz="1200" b="1" i="1" dirty="0" smtClean="0"/>
              <a:t>ремни безопасности для автомобилей</a:t>
            </a:r>
            <a:endParaRPr lang="ru-RU" sz="1200" b="1" dirty="0" smtClean="0"/>
          </a:p>
          <a:p>
            <a:r>
              <a:rPr lang="ru-RU" sz="1200" b="1" i="1" dirty="0" smtClean="0"/>
              <a:t>счетчики газа</a:t>
            </a:r>
            <a:endParaRPr lang="ru-RU" sz="1200" b="1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Камский автомобильный завод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1174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928802"/>
            <a:ext cx="5852583" cy="4389437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КамАЗ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304442_2965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7715304" cy="4714908"/>
          </a:xfr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ru-RU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Казанский вертолётный завод</a:t>
            </a:r>
            <a:endParaRPr lang="ru-RU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1264783067_mpc-hc-2010-01-29-18-28-39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801736"/>
            <a:ext cx="7929618" cy="477053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40108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rgbClr val="FF66FF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Елабужский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rgbClr val="FF66FF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автомобильный    завод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rgbClr val="FF66FF">
                    <a:alpha val="6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ep-2630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285992"/>
            <a:ext cx="4643470" cy="3996945"/>
          </a:xfrm>
        </p:spPr>
      </p:pic>
      <p:pic>
        <p:nvPicPr>
          <p:cNvPr id="5" name="Рисунок 4" descr="11_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285992"/>
            <a:ext cx="3714776" cy="407196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9933FF"/>
                </a:solidFill>
                <a:effectLst>
                  <a:glow rad="101600">
                    <a:srgbClr val="FF66FF">
                      <a:alpha val="60000"/>
                    </a:srgbClr>
                  </a:glow>
                </a:effectLst>
              </a:rPr>
              <a:t>Казанский оргсинтез</a:t>
            </a:r>
            <a:endParaRPr lang="ru-RU" dirty="0">
              <a:solidFill>
                <a:srgbClr val="9933FF"/>
              </a:solidFill>
              <a:effectLst>
                <a:glow rad="101600">
                  <a:srgbClr val="FF66FF">
                    <a:alpha val="60000"/>
                  </a:srgbClr>
                </a:glow>
              </a:effectLst>
            </a:endParaRPr>
          </a:p>
        </p:txBody>
      </p:sp>
      <p:pic>
        <p:nvPicPr>
          <p:cNvPr id="4" name="Содержимое 3" descr="u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3643338" cy="4357718"/>
          </a:xfrm>
        </p:spPr>
      </p:pic>
      <p:pic>
        <p:nvPicPr>
          <p:cNvPr id="5" name="Рисунок 4" descr="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7686" y="2214554"/>
            <a:ext cx="4500562" cy="428628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Нижнекамский шинный завод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NKSH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2285992"/>
            <a:ext cx="5000660" cy="4071965"/>
          </a:xfrm>
        </p:spPr>
      </p:pic>
      <p:pic>
        <p:nvPicPr>
          <p:cNvPr id="6" name="Рисунок 5" descr="file_61_32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500306"/>
            <a:ext cx="3571900" cy="378621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О чудесном нашем крае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Будет разговор,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О прекрасном милом крае,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Где мы все живём!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Земледелие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1280147205_nnzbz5brhm2cqtvv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935163"/>
            <a:ext cx="6355315" cy="4389437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00B050"/>
                </a:solidFill>
              </a:rPr>
              <a:t>Животноводство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858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00240"/>
            <a:ext cx="7215238" cy="4214842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Самостоятельная работа.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.Запишите растения и животных нашего края в таблицу ,отгадав  загадку:</a:t>
            </a:r>
            <a:endParaRPr lang="ru-RU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04688"/>
          <a:ext cx="9001156" cy="675331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500578"/>
                <a:gridCol w="4500578"/>
              </a:tblGrid>
              <a:tr h="39736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Животные</a:t>
                      </a:r>
                      <a:endParaRPr lang="ru-RU" dirty="0"/>
                    </a:p>
                  </a:txBody>
                  <a:tcPr/>
                </a:tc>
              </a:tr>
              <a:tr h="1742594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Шел я лугом по тропинке,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Видел солнце на травинке.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 совсем не горячи солнца белые лучи.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Зверька узнали мы с тобой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двум таким приметам: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Он в шубе серенькой зимой,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 в рыжей шубке - летом.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27849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зеленой хрупкой ножке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Вырос шарик у дорожки.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Комочек пуха, длинное ухо,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Прыгает ловко, любит морковку</a:t>
                      </a:r>
                      <a:endParaRPr lang="ru-RU" dirty="0"/>
                    </a:p>
                  </a:txBody>
                  <a:tcPr/>
                </a:tc>
              </a:tr>
              <a:tr h="99341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Посадили зернышко -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Вырастили солнышко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осенью холодной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Ходит хмурый и голодный?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0262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Зелена, а не луг, бела, а не снег,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Кудрява, а без волос.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Рыжая, с пушистым хвостом,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живет в лесу под кустом.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8946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Белые горошки на зеленой ножке.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Лежала между елками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Подушечка с иголками.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Тихонечко лежала,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Потом вдруг убежала.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2.Обозначьте на карте в тетрадях :главный город нашего края; район в котором мы живем ; крупные города нашего края.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          </a:t>
            </a:r>
            <a:r>
              <a:rPr lang="ru-RU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Домашнее задание:</a:t>
            </a:r>
            <a:endParaRPr lang="ru-RU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              Сочинение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«Что я расскажу иностранцам о своем крае».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858148" y="5786454"/>
            <a:ext cx="714380" cy="899540"/>
          </a:xfrm>
          <a:prstGeom prst="actionButtonHom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857232"/>
            <a:ext cx="8072494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АДМИНИСТРАТИВНАЯ КАРТА РОССИИ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600" dirty="0" smtClean="0">
                <a:solidFill>
                  <a:srgbClr val="9933FF"/>
                </a:solidFill>
                <a:effectLst>
                  <a:glow rad="101600">
                    <a:srgbClr val="FF66FF">
                      <a:alpha val="60000"/>
                    </a:srgbClr>
                  </a:glow>
                </a:effectLst>
              </a:rPr>
              <a:t>Самые крупные республики, края, округа:</a:t>
            </a:r>
            <a:endParaRPr lang="ru-RU" sz="3600" dirty="0">
              <a:solidFill>
                <a:srgbClr val="9933FF"/>
              </a:solidFill>
              <a:effectLst>
                <a:glow rad="101600">
                  <a:srgbClr val="FF66FF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Якутия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Хабаровский край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Краснодарский край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Тюменская область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Амурская область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НАШИ СОСЕДИ: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Китай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Монголия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Казахстан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Украина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Белоруссия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Грузия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Латвия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Эстония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Финляндия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Республики Татарстан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215238" cy="451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543956" cy="57150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ПРИРОДНЫЕ РЕСУРСЫ ТАТАРСТАНА:</a:t>
            </a:r>
            <a:endParaRPr lang="ru-RU" sz="40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352270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14744" y="1357298"/>
            <a:ext cx="42850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ДОБЫЧА НЕФТИ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000504"/>
            <a:ext cx="3458312" cy="22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14546" y="4500570"/>
            <a:ext cx="183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ЛЕСА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>Растения Татарстана, которые занесены в красную книгу РФ: </a:t>
            </a:r>
            <a:endParaRPr lang="ru-RU" dirty="0">
              <a:effectLst>
                <a:glow rad="101600">
                  <a:srgbClr val="92D05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42169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31866"/>
            <a:ext cx="3476627" cy="332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428860" y="2000240"/>
            <a:ext cx="33217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Катран татарский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4786322"/>
            <a:ext cx="3412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Солодка голая</a:t>
            </a:r>
            <a:endParaRPr lang="ru-RU" sz="3600" b="1" cap="none" spc="0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285992"/>
            <a:ext cx="283651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785926"/>
            <a:ext cx="328659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2571744"/>
            <a:ext cx="49244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Рябчик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русский</a:t>
            </a:r>
            <a:endParaRPr lang="ru-RU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5143512"/>
            <a:ext cx="5772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Кувшинка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белая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398</Words>
  <Application>Microsoft Office PowerPoint</Application>
  <PresentationFormat>Экран (4:3)</PresentationFormat>
  <Paragraphs>108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НАШ КРАЙ </vt:lpstr>
      <vt:lpstr>Слайд 2</vt:lpstr>
      <vt:lpstr>АДМИНИСТРАТИВНАЯ КАРТА РОССИИ</vt:lpstr>
      <vt:lpstr>Самые крупные республики, края, округа:</vt:lpstr>
      <vt:lpstr>         НАШИ СОСЕДИ:</vt:lpstr>
      <vt:lpstr>Карта Республики Татарстан</vt:lpstr>
      <vt:lpstr>ПРИРОДНЫЕ РЕСУРСЫ ТАТАРСТАНА:</vt:lpstr>
      <vt:lpstr> Растения Татарстана, которые занесены в красную книгу РФ: </vt:lpstr>
      <vt:lpstr>Слайд 9</vt:lpstr>
      <vt:lpstr>В Красную книгу РФ занесены:</vt:lpstr>
      <vt:lpstr>Слайд 11</vt:lpstr>
      <vt:lpstr>           Физкультминутка</vt:lpstr>
      <vt:lpstr>Отрасли производства Татарстана</vt:lpstr>
      <vt:lpstr>  Камский автомобильный завод</vt:lpstr>
      <vt:lpstr>                 КамАЗ</vt:lpstr>
      <vt:lpstr>Казанский вертолётный завод</vt:lpstr>
      <vt:lpstr>     Елабужский автомобильный    завод</vt:lpstr>
      <vt:lpstr>      Казанский оргсинтез</vt:lpstr>
      <vt:lpstr>Нижнекамский шинный завод</vt:lpstr>
      <vt:lpstr>          Земледелие</vt:lpstr>
      <vt:lpstr>          Животноводство</vt:lpstr>
      <vt:lpstr>Самостоятельная работа.</vt:lpstr>
      <vt:lpstr>Слайд 23</vt:lpstr>
      <vt:lpstr>Слайд 24</vt:lpstr>
      <vt:lpstr>           Домашнее задание: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КРАЙ </dc:title>
  <dc:creator>Admin</dc:creator>
  <cp:lastModifiedBy>TATA</cp:lastModifiedBy>
  <cp:revision>29</cp:revision>
  <dcterms:created xsi:type="dcterms:W3CDTF">2010-11-09T10:00:03Z</dcterms:created>
  <dcterms:modified xsi:type="dcterms:W3CDTF">2011-01-25T09:32:45Z</dcterms:modified>
</cp:coreProperties>
</file>