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3" r:id="rId2"/>
    <p:sldMasterId id="2147483687" r:id="rId3"/>
    <p:sldMasterId id="2147483699" r:id="rId4"/>
    <p:sldMasterId id="2147483711" r:id="rId5"/>
    <p:sldMasterId id="2147483723" r:id="rId6"/>
    <p:sldMasterId id="2147483735" r:id="rId7"/>
    <p:sldMasterId id="2147483747" r:id="rId8"/>
    <p:sldMasterId id="2147483759" r:id="rId9"/>
    <p:sldMasterId id="2147483771" r:id="rId10"/>
  </p:sldMasterIdLst>
  <p:sldIdLst>
    <p:sldId id="283" r:id="rId11"/>
    <p:sldId id="271" r:id="rId12"/>
    <p:sldId id="280" r:id="rId13"/>
    <p:sldId id="259" r:id="rId14"/>
    <p:sldId id="257" r:id="rId15"/>
    <p:sldId id="267" r:id="rId16"/>
    <p:sldId id="268" r:id="rId17"/>
    <p:sldId id="258" r:id="rId18"/>
    <p:sldId id="266" r:id="rId19"/>
    <p:sldId id="269" r:id="rId20"/>
    <p:sldId id="260" r:id="rId21"/>
    <p:sldId id="274" r:id="rId22"/>
    <p:sldId id="270" r:id="rId23"/>
    <p:sldId id="264" r:id="rId24"/>
    <p:sldId id="276" r:id="rId25"/>
    <p:sldId id="277" r:id="rId26"/>
    <p:sldId id="278" r:id="rId27"/>
    <p:sldId id="279" r:id="rId28"/>
    <p:sldId id="281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3300"/>
    <a:srgbClr val="CCFFCC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8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9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191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92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9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27D22F-50F9-408F-BF72-0E4FBCFD74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357E6-5065-42F2-A5CE-D167247043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D22F-50F9-408F-BF72-0E4FBCFD7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B336-A689-423C-8C9A-FCBE7B2F4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1156-FA8D-45B3-9658-8DDB384E5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A5F7-0D59-4085-8EA3-C3FA0EFE3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5CA5-A1A1-49B9-8783-7DFAB9153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67F8-99F4-4893-A597-9B46A07AA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E247-4510-4F59-8FD3-91B95175F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B7C6-7983-434B-9497-0667ED642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95A4-6DE1-417E-A8DB-7D1B0B1EC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57E6-5065-42F2-A5CE-D16724704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F65A3-B309-40F9-A716-8DA11F9C2A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5A3-B309-40F9-A716-8DA11F9C2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327D22F-50F9-408F-BF72-0E4FBCFD7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2EB336-A689-423C-8C9A-FCBE7B2F41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2101156-FA8D-45B3-9658-8DDB384E5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A5F7-0D59-4085-8EA3-C3FA0EFE31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5CA5-A1A1-49B9-8783-7DFAB91532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DD67F8-99F4-4893-A597-9B46A07AA9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E247-4510-4F59-8FD3-91B95175F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00BB7C6-7983-434B-9497-0667ED6426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EB336-A689-423C-8C9A-FCBE7B2F41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13095A4-6DE1-417E-A8DB-7D1B0B1EC0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57E6-5065-42F2-A5CE-D16724704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5A3-B309-40F9-A716-8DA11F9C2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-1" y="1335025"/>
            <a:ext cx="9147403" cy="4084204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31396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79091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9777 h 3366128"/>
              <a:gd name="connsiteX1" fmla="*/ 2660904 w 9162288"/>
              <a:gd name="connsiteY1" fmla="*/ 102736 h 3366128"/>
              <a:gd name="connsiteX2" fmla="*/ 6595872 w 9162288"/>
              <a:gd name="connsiteY2" fmla="*/ 916196 h 3366128"/>
              <a:gd name="connsiteX3" fmla="*/ 9162288 w 9162288"/>
              <a:gd name="connsiteY3" fmla="*/ 388175 h 3366128"/>
              <a:gd name="connsiteX4" fmla="*/ 9153144 w 9162288"/>
              <a:gd name="connsiteY4" fmla="*/ 2919088 h 3366128"/>
              <a:gd name="connsiteX5" fmla="*/ 6995160 w 9162288"/>
              <a:gd name="connsiteY5" fmla="*/ 3303136 h 3366128"/>
              <a:gd name="connsiteX6" fmla="*/ 3279648 w 9162288"/>
              <a:gd name="connsiteY6" fmla="*/ 2541136 h 3366128"/>
              <a:gd name="connsiteX7" fmla="*/ 18288 w 9162288"/>
              <a:gd name="connsiteY7" fmla="*/ 3193408 h 3366128"/>
              <a:gd name="connsiteX8" fmla="*/ 0 w 9162288"/>
              <a:gd name="connsiteY8" fmla="*/ 299777 h 3366128"/>
              <a:gd name="connsiteX0" fmla="*/ 0 w 9162288"/>
              <a:gd name="connsiteY0" fmla="*/ 181676 h 3248027"/>
              <a:gd name="connsiteX1" fmla="*/ 2727960 w 9162288"/>
              <a:gd name="connsiteY1" fmla="*/ 102736 h 3248027"/>
              <a:gd name="connsiteX2" fmla="*/ 6595872 w 9162288"/>
              <a:gd name="connsiteY2" fmla="*/ 798095 h 3248027"/>
              <a:gd name="connsiteX3" fmla="*/ 9162288 w 9162288"/>
              <a:gd name="connsiteY3" fmla="*/ 270074 h 3248027"/>
              <a:gd name="connsiteX4" fmla="*/ 9153144 w 9162288"/>
              <a:gd name="connsiteY4" fmla="*/ 2800987 h 3248027"/>
              <a:gd name="connsiteX5" fmla="*/ 6995160 w 9162288"/>
              <a:gd name="connsiteY5" fmla="*/ 3185035 h 3248027"/>
              <a:gd name="connsiteX6" fmla="*/ 3279648 w 9162288"/>
              <a:gd name="connsiteY6" fmla="*/ 2423035 h 3248027"/>
              <a:gd name="connsiteX7" fmla="*/ 18288 w 9162288"/>
              <a:gd name="connsiteY7" fmla="*/ 3075307 h 3248027"/>
              <a:gd name="connsiteX8" fmla="*/ 0 w 9162288"/>
              <a:gd name="connsiteY8" fmla="*/ 181676 h 3248027"/>
              <a:gd name="connsiteX0" fmla="*/ 0 w 9162288"/>
              <a:gd name="connsiteY0" fmla="*/ 155448 h 3221799"/>
              <a:gd name="connsiteX1" fmla="*/ 2727960 w 9162288"/>
              <a:gd name="connsiteY1" fmla="*/ 76508 h 3221799"/>
              <a:gd name="connsiteX2" fmla="*/ 6595872 w 9162288"/>
              <a:gd name="connsiteY2" fmla="*/ 771867 h 3221799"/>
              <a:gd name="connsiteX3" fmla="*/ 9162288 w 9162288"/>
              <a:gd name="connsiteY3" fmla="*/ 243846 h 3221799"/>
              <a:gd name="connsiteX4" fmla="*/ 9153144 w 9162288"/>
              <a:gd name="connsiteY4" fmla="*/ 2774759 h 3221799"/>
              <a:gd name="connsiteX5" fmla="*/ 6995160 w 9162288"/>
              <a:gd name="connsiteY5" fmla="*/ 3158807 h 3221799"/>
              <a:gd name="connsiteX6" fmla="*/ 3279648 w 9162288"/>
              <a:gd name="connsiteY6" fmla="*/ 2396807 h 3221799"/>
              <a:gd name="connsiteX7" fmla="*/ 18288 w 9162288"/>
              <a:gd name="connsiteY7" fmla="*/ 3049079 h 3221799"/>
              <a:gd name="connsiteX8" fmla="*/ 0 w 9162288"/>
              <a:gd name="connsiteY8" fmla="*/ 155448 h 3221799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3279648 w 9162288"/>
              <a:gd name="connsiteY6" fmla="*/ 2382153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43297"/>
              <a:gd name="connsiteX1" fmla="*/ 2828544 w 9162288"/>
              <a:gd name="connsiteY1" fmla="*/ 80024 h 3043297"/>
              <a:gd name="connsiteX2" fmla="*/ 6595872 w 9162288"/>
              <a:gd name="connsiteY2" fmla="*/ 757213 h 3043297"/>
              <a:gd name="connsiteX3" fmla="*/ 9162288 w 9162288"/>
              <a:gd name="connsiteY3" fmla="*/ 229192 h 3043297"/>
              <a:gd name="connsiteX4" fmla="*/ 9153144 w 9162288"/>
              <a:gd name="connsiteY4" fmla="*/ 2760105 h 3043297"/>
              <a:gd name="connsiteX5" fmla="*/ 6690360 w 9162288"/>
              <a:gd name="connsiteY5" fmla="*/ 2746696 h 3043297"/>
              <a:gd name="connsiteX6" fmla="*/ 2865120 w 9162288"/>
              <a:gd name="connsiteY6" fmla="*/ 2307204 h 3043297"/>
              <a:gd name="connsiteX7" fmla="*/ 1619 w 9162288"/>
              <a:gd name="connsiteY7" fmla="*/ 3043297 h 3043297"/>
              <a:gd name="connsiteX8" fmla="*/ 0 w 9162288"/>
              <a:gd name="connsiteY8" fmla="*/ 140794 h 3043297"/>
              <a:gd name="connsiteX0" fmla="*/ 0 w 9153144"/>
              <a:gd name="connsiteY0" fmla="*/ 140794 h 3043297"/>
              <a:gd name="connsiteX1" fmla="*/ 2828544 w 9153144"/>
              <a:gd name="connsiteY1" fmla="*/ 80024 h 3043297"/>
              <a:gd name="connsiteX2" fmla="*/ 6595872 w 9153144"/>
              <a:gd name="connsiteY2" fmla="*/ 757213 h 3043297"/>
              <a:gd name="connsiteX3" fmla="*/ 9144533 w 9153144"/>
              <a:gd name="connsiteY3" fmla="*/ 230295 h 3043297"/>
              <a:gd name="connsiteX4" fmla="*/ 9153144 w 9153144"/>
              <a:gd name="connsiteY4" fmla="*/ 2760105 h 3043297"/>
              <a:gd name="connsiteX5" fmla="*/ 6690360 w 9153144"/>
              <a:gd name="connsiteY5" fmla="*/ 2746696 h 3043297"/>
              <a:gd name="connsiteX6" fmla="*/ 2865120 w 9153144"/>
              <a:gd name="connsiteY6" fmla="*/ 2307204 h 3043297"/>
              <a:gd name="connsiteX7" fmla="*/ 1619 w 9153144"/>
              <a:gd name="connsiteY7" fmla="*/ 3043297 h 3043297"/>
              <a:gd name="connsiteX8" fmla="*/ 0 w 9153144"/>
              <a:gd name="connsiteY8" fmla="*/ 140794 h 3043297"/>
              <a:gd name="connsiteX0" fmla="*/ 0 w 9147403"/>
              <a:gd name="connsiteY0" fmla="*/ 140794 h 3043297"/>
              <a:gd name="connsiteX1" fmla="*/ 2828544 w 9147403"/>
              <a:gd name="connsiteY1" fmla="*/ 80024 h 3043297"/>
              <a:gd name="connsiteX2" fmla="*/ 6595872 w 9147403"/>
              <a:gd name="connsiteY2" fmla="*/ 757213 h 3043297"/>
              <a:gd name="connsiteX3" fmla="*/ 9144533 w 9147403"/>
              <a:gd name="connsiteY3" fmla="*/ 230295 h 3043297"/>
              <a:gd name="connsiteX4" fmla="*/ 9141307 w 9147403"/>
              <a:gd name="connsiteY4" fmla="*/ 2761208 h 3043297"/>
              <a:gd name="connsiteX5" fmla="*/ 6690360 w 9147403"/>
              <a:gd name="connsiteY5" fmla="*/ 2746696 h 3043297"/>
              <a:gd name="connsiteX6" fmla="*/ 2865120 w 9147403"/>
              <a:gd name="connsiteY6" fmla="*/ 2307204 h 3043297"/>
              <a:gd name="connsiteX7" fmla="*/ 1619 w 9147403"/>
              <a:gd name="connsiteY7" fmla="*/ 3043297 h 3043297"/>
              <a:gd name="connsiteX8" fmla="*/ 0 w 9147403"/>
              <a:gd name="connsiteY8" fmla="*/ 140794 h 304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7403" h="3043297">
                <a:moveTo>
                  <a:pt x="0" y="140794"/>
                </a:moveTo>
                <a:cubicBezTo>
                  <a:pt x="784860" y="19414"/>
                  <a:pt x="1778000" y="0"/>
                  <a:pt x="2828544" y="80024"/>
                </a:cubicBezTo>
                <a:cubicBezTo>
                  <a:pt x="3879088" y="160048"/>
                  <a:pt x="5543207" y="732168"/>
                  <a:pt x="6595872" y="757213"/>
                </a:cubicBezTo>
                <a:cubicBezTo>
                  <a:pt x="7648537" y="782258"/>
                  <a:pt x="8376437" y="535486"/>
                  <a:pt x="9144533" y="230295"/>
                </a:cubicBezTo>
                <a:cubicBezTo>
                  <a:pt x="9147403" y="1073565"/>
                  <a:pt x="9138437" y="1917938"/>
                  <a:pt x="9141307" y="2761208"/>
                </a:cubicBezTo>
                <a:cubicBezTo>
                  <a:pt x="8237575" y="2914438"/>
                  <a:pt x="7736391" y="2822363"/>
                  <a:pt x="6690360" y="2746696"/>
                </a:cubicBezTo>
                <a:cubicBezTo>
                  <a:pt x="5644329" y="2671029"/>
                  <a:pt x="3979910" y="2257771"/>
                  <a:pt x="2865120" y="2307204"/>
                </a:cubicBezTo>
                <a:cubicBezTo>
                  <a:pt x="1750330" y="2356637"/>
                  <a:pt x="734663" y="2709091"/>
                  <a:pt x="1619" y="3043297"/>
                </a:cubicBezTo>
                <a:cubicBezTo>
                  <a:pt x="1079" y="2075796"/>
                  <a:pt x="540" y="1108295"/>
                  <a:pt x="0" y="140794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-382" y="1728216"/>
            <a:ext cx="9144647" cy="3309112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381 w 9153525"/>
              <a:gd name="connsiteY0" fmla="*/ 310896 h 3309112"/>
              <a:gd name="connsiteX1" fmla="*/ 2652141 w 9153525"/>
              <a:gd name="connsiteY1" fmla="*/ 45720 h 3309112"/>
              <a:gd name="connsiteX2" fmla="*/ 6986397 w 9153525"/>
              <a:gd name="connsiteY2" fmla="*/ 804672 h 3309112"/>
              <a:gd name="connsiteX3" fmla="*/ 9153525 w 9153525"/>
              <a:gd name="connsiteY3" fmla="*/ 283464 h 3309112"/>
              <a:gd name="connsiteX4" fmla="*/ 9144381 w 9153525"/>
              <a:gd name="connsiteY4" fmla="*/ 2862072 h 3309112"/>
              <a:gd name="connsiteX5" fmla="*/ 6986397 w 9153525"/>
              <a:gd name="connsiteY5" fmla="*/ 3246120 h 3309112"/>
              <a:gd name="connsiteX6" fmla="*/ 3270885 w 9153525"/>
              <a:gd name="connsiteY6" fmla="*/ 2484120 h 3309112"/>
              <a:gd name="connsiteX7" fmla="*/ 0 w 9153525"/>
              <a:gd name="connsiteY7" fmla="*/ 3143536 h 3309112"/>
              <a:gd name="connsiteX8" fmla="*/ 381 w 9153525"/>
              <a:gd name="connsiteY8" fmla="*/ 310896 h 3309112"/>
              <a:gd name="connsiteX0" fmla="*/ 381 w 9144647"/>
              <a:gd name="connsiteY0" fmla="*/ 310896 h 3309112"/>
              <a:gd name="connsiteX1" fmla="*/ 2652141 w 9144647"/>
              <a:gd name="connsiteY1" fmla="*/ 45720 h 3309112"/>
              <a:gd name="connsiteX2" fmla="*/ 6986397 w 9144647"/>
              <a:gd name="connsiteY2" fmla="*/ 804672 h 3309112"/>
              <a:gd name="connsiteX3" fmla="*/ 9144647 w 9144647"/>
              <a:gd name="connsiteY3" fmla="*/ 290862 h 3309112"/>
              <a:gd name="connsiteX4" fmla="*/ 9144381 w 9144647"/>
              <a:gd name="connsiteY4" fmla="*/ 2862072 h 3309112"/>
              <a:gd name="connsiteX5" fmla="*/ 6986397 w 9144647"/>
              <a:gd name="connsiteY5" fmla="*/ 3246120 h 3309112"/>
              <a:gd name="connsiteX6" fmla="*/ 3270885 w 9144647"/>
              <a:gd name="connsiteY6" fmla="*/ 2484120 h 3309112"/>
              <a:gd name="connsiteX7" fmla="*/ 0 w 9144647"/>
              <a:gd name="connsiteY7" fmla="*/ 3143536 h 3309112"/>
              <a:gd name="connsiteX8" fmla="*/ 381 w 9144647"/>
              <a:gd name="connsiteY8" fmla="*/ 310896 h 330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647" h="3309112">
                <a:moveTo>
                  <a:pt x="381" y="310896"/>
                </a:moveTo>
                <a:cubicBezTo>
                  <a:pt x="779145" y="155448"/>
                  <a:pt x="1484757" y="0"/>
                  <a:pt x="2652141" y="45720"/>
                </a:cubicBezTo>
                <a:cubicBezTo>
                  <a:pt x="3819525" y="91440"/>
                  <a:pt x="5904313" y="763815"/>
                  <a:pt x="6986397" y="804672"/>
                </a:cubicBezTo>
                <a:cubicBezTo>
                  <a:pt x="8068481" y="845529"/>
                  <a:pt x="8437511" y="566706"/>
                  <a:pt x="9144647" y="290862"/>
                </a:cubicBezTo>
                <a:cubicBezTo>
                  <a:pt x="9144558" y="1147932"/>
                  <a:pt x="9144470" y="2005002"/>
                  <a:pt x="9144381" y="2862072"/>
                </a:cubicBezTo>
                <a:cubicBezTo>
                  <a:pt x="8450961" y="3142488"/>
                  <a:pt x="7965313" y="3309112"/>
                  <a:pt x="6986397" y="3246120"/>
                </a:cubicBezTo>
                <a:cubicBezTo>
                  <a:pt x="6007481" y="3183128"/>
                  <a:pt x="4435284" y="2501217"/>
                  <a:pt x="3270885" y="2484120"/>
                </a:cubicBezTo>
                <a:cubicBezTo>
                  <a:pt x="2106486" y="2467023"/>
                  <a:pt x="830580" y="2857024"/>
                  <a:pt x="0" y="3143536"/>
                </a:cubicBezTo>
                <a:lnTo>
                  <a:pt x="381" y="310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7699248" y="1298448"/>
            <a:ext cx="987552" cy="9875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7013448" y="1929384"/>
            <a:ext cx="512064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685800" y="4114800"/>
            <a:ext cx="1216152" cy="121615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21792" y="2212847"/>
            <a:ext cx="7927848" cy="2203704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6400800" cy="667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D22F-50F9-408F-BF72-0E4FBCFD7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1801368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B336-A689-423C-8C9A-FCBE7B2F41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 bwMode="gray">
          <a:xfrm>
            <a:off x="8165592" y="667512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7882128" y="1353312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 bwMode="gray">
          <a:xfrm>
            <a:off x="0" y="426720"/>
            <a:ext cx="9144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3996431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7 w 9153196"/>
              <a:gd name="connsiteY3" fmla="*/ 4518094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808828"/>
              <a:gd name="connsiteX1" fmla="*/ 0 w 9153196"/>
              <a:gd name="connsiteY1" fmla="*/ 4757736 h 4808828"/>
              <a:gd name="connsiteX2" fmla="*/ 2983307 w 9153196"/>
              <a:gd name="connsiteY2" fmla="*/ 3938179 h 4808828"/>
              <a:gd name="connsiteX3" fmla="*/ 6766918 w 9153196"/>
              <a:gd name="connsiteY3" fmla="*/ 4459842 h 4808828"/>
              <a:gd name="connsiteX4" fmla="*/ 9149297 w 9153196"/>
              <a:gd name="connsiteY4" fmla="*/ 4461355 h 4808828"/>
              <a:gd name="connsiteX5" fmla="*/ 9153196 w 9153196"/>
              <a:gd name="connsiteY5" fmla="*/ 0 h 4808828"/>
              <a:gd name="connsiteX6" fmla="*/ 52 w 9153196"/>
              <a:gd name="connsiteY6" fmla="*/ 1284 h 4808828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02972" y="4559785"/>
                  <a:pt x="1992246" y="3966388"/>
                  <a:pt x="3115058" y="3911480"/>
                </a:cubicBezTo>
                <a:cubicBezTo>
                  <a:pt x="4237870" y="3856572"/>
                  <a:pt x="5939190" y="4331788"/>
                  <a:pt x="6736870" y="4428289"/>
                </a:cubicBezTo>
                <a:cubicBezTo>
                  <a:pt x="7534550" y="4524790"/>
                  <a:pt x="8253185" y="4658343"/>
                  <a:pt x="9149297" y="4461355"/>
                </a:cubicBezTo>
                <a:cubicBezTo>
                  <a:pt x="9150597" y="300012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 bwMode="invGray">
          <a:xfrm>
            <a:off x="-52" y="0"/>
            <a:ext cx="9144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14528" y="4596192"/>
                  <a:pt x="1857799" y="4264120"/>
                  <a:pt x="2980996" y="4236720"/>
                </a:cubicBezTo>
                <a:cubicBezTo>
                  <a:pt x="4104193" y="4209320"/>
                  <a:pt x="5900665" y="4503309"/>
                  <a:pt x="6739180" y="4593336"/>
                </a:cubicBezTo>
                <a:cubicBezTo>
                  <a:pt x="7577695" y="4683363"/>
                  <a:pt x="8253185" y="4731157"/>
                  <a:pt x="9149297" y="4383685"/>
                </a:cubicBezTo>
                <a:cubicBezTo>
                  <a:pt x="9150597" y="292245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8065008" y="3849624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7790688" y="453542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301752" y="3840480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143000" y="5129784"/>
            <a:ext cx="7287768" cy="1362075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all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143000" y="4425696"/>
            <a:ext cx="7287768" cy="7132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1156-FA8D-45B3-9658-8DDB384E5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>
            <a:off x="0" y="0"/>
            <a:ext cx="9144000" cy="1929384"/>
          </a:xfrm>
          <a:custGeom>
            <a:avLst/>
            <a:gdLst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2104644"/>
              <a:gd name="connsiteX1" fmla="*/ 0 w 9144000"/>
              <a:gd name="connsiteY1" fmla="*/ 1929384 h 2104644"/>
              <a:gd name="connsiteX2" fmla="*/ 2971800 w 9144000"/>
              <a:gd name="connsiteY2" fmla="*/ 1307592 h 2104644"/>
              <a:gd name="connsiteX3" fmla="*/ 9134856 w 9144000"/>
              <a:gd name="connsiteY3" fmla="*/ 1609344 h 2104644"/>
              <a:gd name="connsiteX4" fmla="*/ 9144000 w 9144000"/>
              <a:gd name="connsiteY4" fmla="*/ 0 h 2104644"/>
              <a:gd name="connsiteX5" fmla="*/ 8503920 w 9144000"/>
              <a:gd name="connsiteY5" fmla="*/ 0 h 2104644"/>
              <a:gd name="connsiteX6" fmla="*/ 3858768 w 9144000"/>
              <a:gd name="connsiteY6" fmla="*/ 320040 h 2104644"/>
              <a:gd name="connsiteX7" fmla="*/ 0 w 9144000"/>
              <a:gd name="connsiteY7" fmla="*/ 256032 h 210464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929384">
                <a:moveTo>
                  <a:pt x="0" y="256032"/>
                </a:moveTo>
                <a:lnTo>
                  <a:pt x="0" y="1929384"/>
                </a:lnTo>
                <a:cubicBezTo>
                  <a:pt x="574548" y="1726692"/>
                  <a:pt x="1449324" y="1360932"/>
                  <a:pt x="2971800" y="1307592"/>
                </a:cubicBezTo>
                <a:cubicBezTo>
                  <a:pt x="4494276" y="1254252"/>
                  <a:pt x="7606284" y="1872996"/>
                  <a:pt x="9134856" y="1609344"/>
                </a:cubicBezTo>
                <a:lnTo>
                  <a:pt x="9144000" y="0"/>
                </a:lnTo>
                <a:lnTo>
                  <a:pt x="8503920" y="0"/>
                </a:lnTo>
                <a:cubicBezTo>
                  <a:pt x="7543800" y="844296"/>
                  <a:pt x="5111496" y="420624"/>
                  <a:pt x="3858768" y="320040"/>
                </a:cubicBezTo>
                <a:cubicBezTo>
                  <a:pt x="2606040" y="219456"/>
                  <a:pt x="1435608" y="76200"/>
                  <a:pt x="0" y="256032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 bwMode="invGray">
          <a:xfrm>
            <a:off x="-382" y="228600"/>
            <a:ext cx="9144381" cy="1409700"/>
          </a:xfrm>
          <a:custGeom>
            <a:avLst/>
            <a:gdLst>
              <a:gd name="connsiteX0" fmla="*/ 0 w 9144000"/>
              <a:gd name="connsiteY0" fmla="*/ 393192 h 1344168"/>
              <a:gd name="connsiteX1" fmla="*/ 4544568 w 9144000"/>
              <a:gd name="connsiteY1" fmla="*/ 201168 h 1344168"/>
              <a:gd name="connsiteX2" fmla="*/ 9144000 w 9144000"/>
              <a:gd name="connsiteY2" fmla="*/ 0 h 1344168"/>
              <a:gd name="connsiteX3" fmla="*/ 9144000 w 9144000"/>
              <a:gd name="connsiteY3" fmla="*/ 1042416 h 1344168"/>
              <a:gd name="connsiteX4" fmla="*/ 4407408 w 9144000"/>
              <a:gd name="connsiteY4" fmla="*/ 978408 h 1344168"/>
              <a:gd name="connsiteX5" fmla="*/ 9144 w 9144000"/>
              <a:gd name="connsiteY5" fmla="*/ 1344168 h 1344168"/>
              <a:gd name="connsiteX6" fmla="*/ 0 w 9144000"/>
              <a:gd name="connsiteY6" fmla="*/ 393192 h 1344168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09700"/>
              <a:gd name="connsiteX1" fmla="*/ 4544568 w 9144000"/>
              <a:gd name="connsiteY1" fmla="*/ 234696 h 1409700"/>
              <a:gd name="connsiteX2" fmla="*/ 9144000 w 9144000"/>
              <a:gd name="connsiteY2" fmla="*/ 33528 h 1409700"/>
              <a:gd name="connsiteX3" fmla="*/ 9144000 w 9144000"/>
              <a:gd name="connsiteY3" fmla="*/ 1075944 h 1409700"/>
              <a:gd name="connsiteX4" fmla="*/ 4407408 w 9144000"/>
              <a:gd name="connsiteY4" fmla="*/ 1011936 h 1409700"/>
              <a:gd name="connsiteX5" fmla="*/ 9144 w 9144000"/>
              <a:gd name="connsiteY5" fmla="*/ 1377696 h 1409700"/>
              <a:gd name="connsiteX6" fmla="*/ 0 w 9144000"/>
              <a:gd name="connsiteY6" fmla="*/ 426720 h 1409700"/>
              <a:gd name="connsiteX0" fmla="*/ 381 w 9144381"/>
              <a:gd name="connsiteY0" fmla="*/ 426720 h 1409700"/>
              <a:gd name="connsiteX1" fmla="*/ 4544949 w 9144381"/>
              <a:gd name="connsiteY1" fmla="*/ 234696 h 1409700"/>
              <a:gd name="connsiteX2" fmla="*/ 9144381 w 9144381"/>
              <a:gd name="connsiteY2" fmla="*/ 33528 h 1409700"/>
              <a:gd name="connsiteX3" fmla="*/ 9144381 w 9144381"/>
              <a:gd name="connsiteY3" fmla="*/ 1075944 h 1409700"/>
              <a:gd name="connsiteX4" fmla="*/ 4407789 w 9144381"/>
              <a:gd name="connsiteY4" fmla="*/ 1011936 h 1409700"/>
              <a:gd name="connsiteX5" fmla="*/ 0 w 9144381"/>
              <a:gd name="connsiteY5" fmla="*/ 1384071 h 1409700"/>
              <a:gd name="connsiteX6" fmla="*/ 381 w 9144381"/>
              <a:gd name="connsiteY6" fmla="*/ 42672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381" h="1409700">
                <a:moveTo>
                  <a:pt x="381" y="426720"/>
                </a:moveTo>
                <a:cubicBezTo>
                  <a:pt x="1664589" y="0"/>
                  <a:pt x="3036189" y="134112"/>
                  <a:pt x="4544949" y="234696"/>
                </a:cubicBezTo>
                <a:cubicBezTo>
                  <a:pt x="6053709" y="335280"/>
                  <a:pt x="8239125" y="509016"/>
                  <a:pt x="9144381" y="33528"/>
                </a:cubicBezTo>
                <a:lnTo>
                  <a:pt x="9144381" y="1075944"/>
                </a:lnTo>
                <a:cubicBezTo>
                  <a:pt x="8004429" y="1409700"/>
                  <a:pt x="5931852" y="960582"/>
                  <a:pt x="4407789" y="1011936"/>
                </a:cubicBezTo>
                <a:cubicBezTo>
                  <a:pt x="2883726" y="1063290"/>
                  <a:pt x="1237488" y="1109751"/>
                  <a:pt x="0" y="1384071"/>
                </a:cubicBezTo>
                <a:lnTo>
                  <a:pt x="381" y="42672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311896" y="100584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562088" y="173736"/>
            <a:ext cx="365760" cy="36576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10312" y="932688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A5F7-0D59-4085-8EA3-C3FA0EFE3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24328"/>
            <a:ext cx="4040188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24328"/>
            <a:ext cx="4041775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5CA5-A1A1-49B9-8783-7DFAB91532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Oval 9"/>
          <p:cNvSpPr/>
          <p:nvPr/>
        </p:nvSpPr>
        <p:spPr bwMode="gray">
          <a:xfrm>
            <a:off x="8229600" y="1005840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699248" y="96926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87452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4645025" y="187452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gray">
          <a:xfrm>
            <a:off x="0" y="1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67F8-99F4-4893-A597-9B46A07AA9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reeform 5"/>
          <p:cNvSpPr/>
          <p:nvPr/>
        </p:nvSpPr>
        <p:spPr bwMode="invGray">
          <a:xfrm>
            <a:off x="-52" y="-1972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84632" y="813816"/>
            <a:ext cx="8229600" cy="1143000"/>
          </a:xfr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E247-4510-4F59-8FD3-91B95175F62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5" name="Group 4"/>
          <p:cNvGrpSpPr/>
          <p:nvPr/>
        </p:nvGrpSpPr>
        <p:grpSpPr bwMode="invGray">
          <a:xfrm>
            <a:off x="-52" y="-1972"/>
            <a:ext cx="9150672" cy="1283795"/>
            <a:chOff x="-52" y="-1972"/>
            <a:chExt cx="9150672" cy="1283795"/>
          </a:xfrm>
        </p:grpSpPr>
        <p:sp>
          <p:nvSpPr>
            <p:cNvPr id="6" name="Freeform 5"/>
            <p:cNvSpPr/>
            <p:nvPr userDrawn="1"/>
          </p:nvSpPr>
          <p:spPr bwMode="invGray">
            <a:xfrm>
              <a:off x="0" y="1"/>
              <a:ext cx="9150620" cy="128182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0620" h="1470041">
                  <a:moveTo>
                    <a:pt x="52" y="1284"/>
                  </a:moveTo>
                  <a:cubicBezTo>
                    <a:pt x="35" y="491948"/>
                    <a:pt x="17" y="761872"/>
                    <a:pt x="0" y="1252536"/>
                  </a:cubicBezTo>
                  <a:cubicBezTo>
                    <a:pt x="304800" y="1097088"/>
                    <a:pt x="1803165" y="328826"/>
                    <a:pt x="3622738" y="425264"/>
                  </a:cubicBezTo>
                  <a:cubicBezTo>
                    <a:pt x="5442311" y="521702"/>
                    <a:pt x="6970396" y="1470041"/>
                    <a:pt x="9144052" y="877824"/>
                  </a:cubicBezTo>
                  <a:cubicBezTo>
                    <a:pt x="9146241" y="585216"/>
                    <a:pt x="9148431" y="292608"/>
                    <a:pt x="9150620" y="0"/>
                  </a:cubicBezTo>
                  <a:lnTo>
                    <a:pt x="5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 userDrawn="1"/>
          </p:nvSpPr>
          <p:spPr bwMode="invGray">
            <a:xfrm>
              <a:off x="-52" y="-1972"/>
              <a:ext cx="9144052" cy="109417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52" h="1282732">
                  <a:moveTo>
                    <a:pt x="2371" y="1971"/>
                  </a:moveTo>
                  <a:cubicBezTo>
                    <a:pt x="1581" y="305263"/>
                    <a:pt x="790" y="446133"/>
                    <a:pt x="0" y="749425"/>
                  </a:cubicBezTo>
                  <a:cubicBezTo>
                    <a:pt x="414528" y="587881"/>
                    <a:pt x="1394642" y="355830"/>
                    <a:pt x="3114923" y="315034"/>
                  </a:cubicBezTo>
                  <a:cubicBezTo>
                    <a:pt x="4835204" y="274238"/>
                    <a:pt x="7500499" y="1282732"/>
                    <a:pt x="9144052" y="537135"/>
                  </a:cubicBezTo>
                  <a:cubicBezTo>
                    <a:pt x="9143751" y="358090"/>
                    <a:pt x="9143451" y="179045"/>
                    <a:pt x="9143150" y="0"/>
                  </a:cubicBezTo>
                  <a:lnTo>
                    <a:pt x="2371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01156-FA8D-45B3-9658-8DDB384E5C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invGray">
          <a:xfrm rot="16200000">
            <a:off x="-2893651" y="2887705"/>
            <a:ext cx="6891618" cy="1104314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905255" y="273050"/>
            <a:ext cx="7781544" cy="950976"/>
          </a:xfr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04" y="1371600"/>
            <a:ext cx="5111750" cy="47548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12" y="1362456"/>
            <a:ext cx="2569464" cy="4764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960"/>
            <a:ext cx="2133600" cy="246888"/>
          </a:xfrm>
        </p:spPr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B7C6-7983-434B-9497-0667ED642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257800" y="987552"/>
            <a:ext cx="3730752" cy="79552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530352" y="1216152"/>
            <a:ext cx="4645152" cy="464515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6088" y="1901952"/>
            <a:ext cx="3712464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960"/>
            <a:ext cx="2133600" cy="246888"/>
          </a:xfrm>
        </p:spPr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95A4-6DE1-417E-A8DB-7D1B0B1EC02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 bwMode="invGray">
          <a:xfrm rot="16200000">
            <a:off x="-2893651" y="2887705"/>
            <a:ext cx="6891618" cy="1104314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 bwMode="gray">
          <a:xfrm>
            <a:off x="6858000" y="3886200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5788152" y="457200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 bwMode="gray">
          <a:xfrm>
            <a:off x="1216152" y="384048"/>
            <a:ext cx="731520" cy="73152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>
            <a:off x="0" y="1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 bwMode="invGray">
          <a:xfrm>
            <a:off x="-52" y="-1972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57200" y="649224"/>
            <a:ext cx="8229600" cy="9966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88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57E6-5065-42F2-A5CE-D16724704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 flipV="1">
            <a:off x="0" y="5590646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 bwMode="invGray">
          <a:xfrm flipV="1">
            <a:off x="-52" y="5780270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147304" y="56418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8641080" y="521208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83464" y="5641848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6931152" y="274638"/>
            <a:ext cx="1755648" cy="566928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696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0F65A3-B309-40F9-A716-8DA11F9C2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9144000" cy="3822192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5648" y="6400800"/>
            <a:ext cx="2133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40080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1152" y="6400800"/>
            <a:ext cx="2133600" cy="365125"/>
          </a:xfrm>
        </p:spPr>
        <p:txBody>
          <a:bodyPr/>
          <a:lstStyle/>
          <a:p>
            <a:fld id="{5327D22F-50F9-408F-BF72-0E4FBCFD74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 bwMode="gray">
          <a:xfrm>
            <a:off x="1718336" y="2798064"/>
            <a:ext cx="7425663" cy="102412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 bwMode="gray">
          <a:xfrm rot="16200000">
            <a:off x="600496" y="2697480"/>
            <a:ext cx="1024128" cy="122529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3819185"/>
            <a:ext cx="1728216" cy="1024128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 bwMode="gray">
          <a:xfrm rot="5400000">
            <a:off x="1828800" y="3718600"/>
            <a:ext cx="1024128" cy="1225296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47"/>
          <p:cNvGrpSpPr/>
          <p:nvPr/>
        </p:nvGrpSpPr>
        <p:grpSpPr bwMode="gray">
          <a:xfrm>
            <a:off x="1754222" y="0"/>
            <a:ext cx="1181656" cy="3815366"/>
            <a:chOff x="1754222" y="0"/>
            <a:chExt cx="1181656" cy="3815366"/>
          </a:xfrm>
        </p:grpSpPr>
        <p:grpSp>
          <p:nvGrpSpPr>
            <p:cNvPr id="23" name="Group 11"/>
            <p:cNvGrpSpPr/>
            <p:nvPr userDrawn="1"/>
          </p:nvGrpSpPr>
          <p:grpSpPr bwMode="gray">
            <a:xfrm>
              <a:off x="1754222" y="0"/>
              <a:ext cx="340408" cy="3815366"/>
              <a:chOff x="702662" y="-3778"/>
              <a:chExt cx="340408" cy="1581912"/>
            </a:xfrm>
          </p:grpSpPr>
          <p:cxnSp>
            <p:nvCxnSpPr>
              <p:cNvPr id="13" name="Straight Connector 12"/>
              <p:cNvCxnSpPr/>
              <p:nvPr userDrawn="1"/>
            </p:nvCxnSpPr>
            <p:spPr bwMode="gray">
              <a:xfrm rot="5400000">
                <a:off x="-8750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 bwMode="gray">
              <a:xfrm rot="5400000">
                <a:off x="25132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 userDrawn="1"/>
            </p:nvCxnSpPr>
            <p:spPr bwMode="gray">
              <a:xfrm rot="5400000">
                <a:off x="-49256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 userDrawn="1"/>
            </p:nvCxnSpPr>
            <p:spPr bwMode="gray">
              <a:xfrm rot="5400000">
                <a:off x="-11011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 userDrawn="1"/>
            </p:nvCxnSpPr>
            <p:spPr bwMode="gray">
              <a:xfrm rot="5400000">
                <a:off x="27235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 bwMode="gray">
              <a:xfrm rot="5400000">
                <a:off x="65479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 bwMode="gray">
              <a:xfrm rot="5400000">
                <a:off x="10372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 bwMode="gray">
              <a:xfrm rot="5400000">
                <a:off x="14196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gray">
              <a:xfrm rot="5400000">
                <a:off x="18021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gray">
              <a:xfrm rot="5400000">
                <a:off x="21845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22"/>
            <p:cNvGrpSpPr/>
            <p:nvPr userDrawn="1"/>
          </p:nvGrpSpPr>
          <p:grpSpPr bwMode="gray">
            <a:xfrm>
              <a:off x="2138270" y="0"/>
              <a:ext cx="340408" cy="3815366"/>
              <a:chOff x="702662" y="-3778"/>
              <a:chExt cx="340408" cy="1581912"/>
            </a:xfrm>
          </p:grpSpPr>
          <p:cxnSp>
            <p:nvCxnSpPr>
              <p:cNvPr id="24" name="Straight Connector 23"/>
              <p:cNvCxnSpPr/>
              <p:nvPr userDrawn="1"/>
            </p:nvCxnSpPr>
            <p:spPr bwMode="gray">
              <a:xfrm rot="5400000">
                <a:off x="-8750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gray">
              <a:xfrm rot="5400000">
                <a:off x="25132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gray">
              <a:xfrm rot="5400000">
                <a:off x="-49256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gray">
              <a:xfrm rot="5400000">
                <a:off x="-11011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gray">
              <a:xfrm rot="5400000">
                <a:off x="27235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gray">
              <a:xfrm rot="5400000">
                <a:off x="65479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 userDrawn="1"/>
            </p:nvCxnSpPr>
            <p:spPr bwMode="gray">
              <a:xfrm rot="5400000">
                <a:off x="10372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gray">
              <a:xfrm rot="5400000">
                <a:off x="14196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gray">
              <a:xfrm rot="5400000">
                <a:off x="18021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gray">
              <a:xfrm rot="5400000">
                <a:off x="21845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 userDrawn="1"/>
          </p:nvGrpSpPr>
          <p:grpSpPr bwMode="gray">
            <a:xfrm>
              <a:off x="2522318" y="0"/>
              <a:ext cx="413560" cy="3815366"/>
              <a:chOff x="2522318" y="0"/>
              <a:chExt cx="413560" cy="3815366"/>
            </a:xfrm>
          </p:grpSpPr>
          <p:cxnSp>
            <p:nvCxnSpPr>
              <p:cNvPr id="35" name="Straight Connector 34"/>
              <p:cNvCxnSpPr/>
              <p:nvPr userDrawn="1"/>
            </p:nvCxnSpPr>
            <p:spPr bwMode="gray">
              <a:xfrm rot="5400000">
                <a:off x="615429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 userDrawn="1"/>
            </p:nvCxnSpPr>
            <p:spPr bwMode="gray">
              <a:xfrm rot="5400000">
                <a:off x="954249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 userDrawn="1"/>
            </p:nvCxnSpPr>
            <p:spPr bwMode="gray">
              <a:xfrm rot="5400000">
                <a:off x="653673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 userDrawn="1"/>
            </p:nvCxnSpPr>
            <p:spPr bwMode="gray">
              <a:xfrm rot="5400000">
                <a:off x="691918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 userDrawn="1"/>
            </p:nvCxnSpPr>
            <p:spPr bwMode="gray">
              <a:xfrm rot="5400000">
                <a:off x="730164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 bwMode="gray">
              <a:xfrm rot="5400000">
                <a:off x="768408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 userDrawn="1"/>
            </p:nvCxnSpPr>
            <p:spPr bwMode="gray">
              <a:xfrm rot="5400000">
                <a:off x="806653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 userDrawn="1"/>
            </p:nvCxnSpPr>
            <p:spPr bwMode="gray">
              <a:xfrm rot="5400000">
                <a:off x="844897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 userDrawn="1"/>
            </p:nvCxnSpPr>
            <p:spPr bwMode="gray">
              <a:xfrm rot="5400000">
                <a:off x="883143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 userDrawn="1"/>
            </p:nvCxnSpPr>
            <p:spPr bwMode="gray">
              <a:xfrm rot="5400000">
                <a:off x="921387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 userDrawn="1"/>
            </p:nvCxnSpPr>
            <p:spPr bwMode="gray">
              <a:xfrm rot="5400000">
                <a:off x="1027401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 userDrawn="1"/>
            </p:nvCxnSpPr>
            <p:spPr bwMode="gray">
              <a:xfrm rot="5400000">
                <a:off x="994539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 48"/>
          <p:cNvGrpSpPr/>
          <p:nvPr/>
        </p:nvGrpSpPr>
        <p:grpSpPr bwMode="invGray">
          <a:xfrm>
            <a:off x="504542" y="3825240"/>
            <a:ext cx="1181656" cy="3032760"/>
            <a:chOff x="1754222" y="0"/>
            <a:chExt cx="1181656" cy="3815366"/>
          </a:xfrm>
        </p:grpSpPr>
        <p:grpSp>
          <p:nvGrpSpPr>
            <p:cNvPr id="49" name="Group 11"/>
            <p:cNvGrpSpPr/>
            <p:nvPr userDrawn="1"/>
          </p:nvGrpSpPr>
          <p:grpSpPr bwMode="invGray">
            <a:xfrm>
              <a:off x="1754222" y="0"/>
              <a:ext cx="340408" cy="3815366"/>
              <a:chOff x="702662" y="-3778"/>
              <a:chExt cx="340408" cy="1581912"/>
            </a:xfrm>
          </p:grpSpPr>
          <p:cxnSp>
            <p:nvCxnSpPr>
              <p:cNvPr id="75" name="Straight Connector 74"/>
              <p:cNvCxnSpPr/>
              <p:nvPr userDrawn="1"/>
            </p:nvCxnSpPr>
            <p:spPr bwMode="invGray">
              <a:xfrm rot="5400000">
                <a:off x="-8750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 userDrawn="1"/>
            </p:nvCxnSpPr>
            <p:spPr bwMode="invGray">
              <a:xfrm rot="5400000">
                <a:off x="25132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 userDrawn="1"/>
            </p:nvCxnSpPr>
            <p:spPr bwMode="invGray">
              <a:xfrm rot="5400000">
                <a:off x="-49256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 userDrawn="1"/>
            </p:nvCxnSpPr>
            <p:spPr bwMode="invGray">
              <a:xfrm rot="5400000">
                <a:off x="-11011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 userDrawn="1"/>
            </p:nvCxnSpPr>
            <p:spPr bwMode="invGray">
              <a:xfrm rot="5400000">
                <a:off x="27235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 userDrawn="1"/>
            </p:nvCxnSpPr>
            <p:spPr bwMode="invGray">
              <a:xfrm rot="5400000">
                <a:off x="65479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 userDrawn="1"/>
            </p:nvCxnSpPr>
            <p:spPr bwMode="invGray">
              <a:xfrm rot="5400000">
                <a:off x="10372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 userDrawn="1"/>
            </p:nvCxnSpPr>
            <p:spPr bwMode="invGray">
              <a:xfrm rot="5400000">
                <a:off x="14196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 userDrawn="1"/>
            </p:nvCxnSpPr>
            <p:spPr bwMode="invGray">
              <a:xfrm rot="5400000">
                <a:off x="18021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 userDrawn="1"/>
            </p:nvCxnSpPr>
            <p:spPr bwMode="invGray">
              <a:xfrm rot="5400000">
                <a:off x="21845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22"/>
            <p:cNvGrpSpPr/>
            <p:nvPr userDrawn="1"/>
          </p:nvGrpSpPr>
          <p:grpSpPr bwMode="invGray">
            <a:xfrm>
              <a:off x="2138270" y="0"/>
              <a:ext cx="340408" cy="3815366"/>
              <a:chOff x="702662" y="-3778"/>
              <a:chExt cx="340408" cy="1581912"/>
            </a:xfrm>
          </p:grpSpPr>
          <p:cxnSp>
            <p:nvCxnSpPr>
              <p:cNvPr id="65" name="Straight Connector 64"/>
              <p:cNvCxnSpPr/>
              <p:nvPr userDrawn="1"/>
            </p:nvCxnSpPr>
            <p:spPr bwMode="invGray">
              <a:xfrm rot="5400000">
                <a:off x="-8750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 userDrawn="1"/>
            </p:nvCxnSpPr>
            <p:spPr bwMode="invGray">
              <a:xfrm rot="5400000">
                <a:off x="25132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 userDrawn="1"/>
            </p:nvCxnSpPr>
            <p:spPr bwMode="invGray">
              <a:xfrm rot="5400000">
                <a:off x="-49256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 userDrawn="1"/>
            </p:nvCxnSpPr>
            <p:spPr bwMode="invGray">
              <a:xfrm rot="5400000">
                <a:off x="-11011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 userDrawn="1"/>
            </p:nvCxnSpPr>
            <p:spPr bwMode="invGray">
              <a:xfrm rot="5400000">
                <a:off x="27235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 userDrawn="1"/>
            </p:nvCxnSpPr>
            <p:spPr bwMode="invGray">
              <a:xfrm rot="5400000">
                <a:off x="65479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 userDrawn="1"/>
            </p:nvCxnSpPr>
            <p:spPr bwMode="invGray">
              <a:xfrm rot="5400000">
                <a:off x="10372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 userDrawn="1"/>
            </p:nvCxnSpPr>
            <p:spPr bwMode="invGray">
              <a:xfrm rot="5400000">
                <a:off x="14196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 userDrawn="1"/>
            </p:nvCxnSpPr>
            <p:spPr bwMode="invGray">
              <a:xfrm rot="5400000">
                <a:off x="18021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 userDrawn="1"/>
            </p:nvCxnSpPr>
            <p:spPr bwMode="invGray">
              <a:xfrm rot="5400000">
                <a:off x="21845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46"/>
            <p:cNvGrpSpPr/>
            <p:nvPr userDrawn="1"/>
          </p:nvGrpSpPr>
          <p:grpSpPr bwMode="invGray">
            <a:xfrm>
              <a:off x="2522318" y="0"/>
              <a:ext cx="413560" cy="3815366"/>
              <a:chOff x="2522318" y="0"/>
              <a:chExt cx="413560" cy="3815366"/>
            </a:xfrm>
          </p:grpSpPr>
          <p:cxnSp>
            <p:nvCxnSpPr>
              <p:cNvPr id="53" name="Straight Connector 52"/>
              <p:cNvCxnSpPr/>
              <p:nvPr userDrawn="1"/>
            </p:nvCxnSpPr>
            <p:spPr bwMode="invGray">
              <a:xfrm rot="5400000">
                <a:off x="615429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 userDrawn="1"/>
            </p:nvCxnSpPr>
            <p:spPr bwMode="invGray">
              <a:xfrm rot="5400000">
                <a:off x="954249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 bwMode="invGray">
              <a:xfrm rot="5400000">
                <a:off x="653673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 userDrawn="1"/>
            </p:nvCxnSpPr>
            <p:spPr bwMode="invGray">
              <a:xfrm rot="5400000">
                <a:off x="691918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 bwMode="invGray">
              <a:xfrm rot="5400000">
                <a:off x="730164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 userDrawn="1"/>
            </p:nvCxnSpPr>
            <p:spPr bwMode="invGray">
              <a:xfrm rot="5400000">
                <a:off x="768408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 userDrawn="1"/>
            </p:nvCxnSpPr>
            <p:spPr bwMode="invGray">
              <a:xfrm rot="5400000">
                <a:off x="806653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 userDrawn="1"/>
            </p:nvCxnSpPr>
            <p:spPr bwMode="invGray">
              <a:xfrm rot="5400000">
                <a:off x="844897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 userDrawn="1"/>
            </p:nvCxnSpPr>
            <p:spPr bwMode="invGray">
              <a:xfrm rot="5400000">
                <a:off x="883143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 userDrawn="1"/>
            </p:nvCxnSpPr>
            <p:spPr bwMode="invGray">
              <a:xfrm rot="5400000">
                <a:off x="921387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 userDrawn="1"/>
            </p:nvCxnSpPr>
            <p:spPr bwMode="invGray">
              <a:xfrm rot="5400000">
                <a:off x="1027401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 userDrawn="1"/>
            </p:nvCxnSpPr>
            <p:spPr bwMode="invGray">
              <a:xfrm rot="5400000">
                <a:off x="994539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862072" y="3959352"/>
            <a:ext cx="6245352" cy="1472184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980944" y="2816352"/>
            <a:ext cx="5897880" cy="960120"/>
          </a:xfr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grpSp>
        <p:nvGrpSpPr>
          <p:cNvPr id="52" name="Group 87"/>
          <p:cNvGrpSpPr/>
          <p:nvPr/>
        </p:nvGrpSpPr>
        <p:grpSpPr bwMode="gray">
          <a:xfrm>
            <a:off x="8147304" y="2587752"/>
            <a:ext cx="640080" cy="118872"/>
            <a:chOff x="8147304" y="2587752"/>
            <a:chExt cx="640080" cy="118872"/>
          </a:xfrm>
        </p:grpSpPr>
        <p:sp>
          <p:nvSpPr>
            <p:cNvPr id="85" name="Rectangle 84"/>
            <p:cNvSpPr/>
            <p:nvPr userDrawn="1"/>
          </p:nvSpPr>
          <p:spPr bwMode="gray">
            <a:xfrm>
              <a:off x="8147304" y="2587752"/>
              <a:ext cx="118872" cy="1188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 userDrawn="1"/>
          </p:nvSpPr>
          <p:spPr bwMode="gray">
            <a:xfrm>
              <a:off x="8412480" y="2587752"/>
              <a:ext cx="118872" cy="1188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 userDrawn="1"/>
          </p:nvSpPr>
          <p:spPr bwMode="gray">
            <a:xfrm>
              <a:off x="8668512" y="2587752"/>
              <a:ext cx="118872" cy="1188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B336-A689-423C-8C9A-FCBE7B2F4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4963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1156-FA8D-45B3-9658-8DDB384E5C9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32"/>
          <p:cNvGrpSpPr/>
          <p:nvPr/>
        </p:nvGrpSpPr>
        <p:grpSpPr bwMode="ltGray">
          <a:xfrm>
            <a:off x="0" y="4041648"/>
            <a:ext cx="9153144" cy="740664"/>
            <a:chOff x="0" y="1216152"/>
            <a:chExt cx="9153144" cy="740664"/>
          </a:xfrm>
        </p:grpSpPr>
        <p:sp>
          <p:nvSpPr>
            <p:cNvPr id="7" name="Rectangle 6"/>
            <p:cNvSpPr/>
            <p:nvPr userDrawn="1"/>
          </p:nvSpPr>
          <p:spPr bwMode="ltGray">
            <a:xfrm>
              <a:off x="685800" y="1216152"/>
              <a:ext cx="8467344" cy="36576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 bwMode="ltGray">
            <a:xfrm>
              <a:off x="0" y="1581912"/>
              <a:ext cx="685800" cy="374904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/>
            <p:cNvSpPr/>
            <p:nvPr userDrawn="1"/>
          </p:nvSpPr>
          <p:spPr bwMode="ltGray">
            <a:xfrm rot="5400000">
              <a:off x="685800" y="1581912"/>
              <a:ext cx="374904" cy="374904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 userDrawn="1"/>
          </p:nvSpPr>
          <p:spPr bwMode="ltGray">
            <a:xfrm rot="16200000">
              <a:off x="320040" y="1216152"/>
              <a:ext cx="365760" cy="36576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10"/>
          <p:cNvGrpSpPr/>
          <p:nvPr/>
        </p:nvGrpSpPr>
        <p:grpSpPr>
          <a:xfrm>
            <a:off x="702662" y="-3778"/>
            <a:ext cx="340408" cy="4394803"/>
            <a:chOff x="702662" y="-3778"/>
            <a:chExt cx="340408" cy="1581912"/>
          </a:xfrm>
        </p:grpSpPr>
        <p:cxnSp>
          <p:nvCxnSpPr>
            <p:cNvPr id="12" name="Straight Connector 11"/>
            <p:cNvCxnSpPr/>
            <p:nvPr userDrawn="1"/>
          </p:nvCxnSpPr>
          <p:spPr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21"/>
          <p:cNvGrpSpPr/>
          <p:nvPr/>
        </p:nvGrpSpPr>
        <p:grpSpPr>
          <a:xfrm>
            <a:off x="323615" y="4419600"/>
            <a:ext cx="340408" cy="2429255"/>
            <a:chOff x="702662" y="-3778"/>
            <a:chExt cx="340408" cy="1581912"/>
          </a:xfrm>
        </p:grpSpPr>
        <p:cxnSp>
          <p:nvCxnSpPr>
            <p:cNvPr id="23" name="Straight Connector 22"/>
            <p:cNvCxnSpPr/>
            <p:nvPr userDrawn="1"/>
          </p:nvCxnSpPr>
          <p:spPr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 bwMode="gray">
          <a:xfrm>
            <a:off x="8147304" y="4169664"/>
            <a:ext cx="640080" cy="118872"/>
            <a:chOff x="8147304" y="2587752"/>
            <a:chExt cx="640080" cy="118872"/>
          </a:xfrm>
        </p:grpSpPr>
        <p:sp>
          <p:nvSpPr>
            <p:cNvPr id="35" name="Rectangle 34"/>
            <p:cNvSpPr/>
            <p:nvPr userDrawn="1"/>
          </p:nvSpPr>
          <p:spPr bwMode="gray">
            <a:xfrm>
              <a:off x="8147304" y="2587752"/>
              <a:ext cx="118872" cy="1188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 userDrawn="1"/>
          </p:nvSpPr>
          <p:spPr bwMode="gray">
            <a:xfrm>
              <a:off x="8412480" y="2587752"/>
              <a:ext cx="118872" cy="1188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 userDrawn="1"/>
          </p:nvSpPr>
          <p:spPr bwMode="gray">
            <a:xfrm>
              <a:off x="8668512" y="2587752"/>
              <a:ext cx="118872" cy="1188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143000" y="4498848"/>
            <a:ext cx="7772400" cy="1645920"/>
          </a:xfrm>
        </p:spPr>
        <p:txBody>
          <a:bodyPr anchor="t">
            <a:normAutofit/>
          </a:bodyPr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544" y="1719072"/>
            <a:ext cx="4038600" cy="4416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5464" y="1719072"/>
            <a:ext cx="4038600" cy="4416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A5F7-0D59-4085-8EA3-C3FA0EFE3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ltGray">
          <a:xfrm>
            <a:off x="685800" y="1216152"/>
            <a:ext cx="8467344" cy="36576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invGray">
          <a:xfrm>
            <a:off x="0" y="1581912"/>
            <a:ext cx="685800" cy="374904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 bwMode="ltGray">
          <a:xfrm rot="5400000">
            <a:off x="685800" y="1581912"/>
            <a:ext cx="374904" cy="374904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 bwMode="ltGray">
          <a:xfrm rot="16200000">
            <a:off x="320040" y="1216152"/>
            <a:ext cx="365760" cy="36576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 bwMode="invGray">
          <a:xfrm>
            <a:off x="702662" y="-3778"/>
            <a:ext cx="340408" cy="1581912"/>
            <a:chOff x="702662" y="-3778"/>
            <a:chExt cx="340408" cy="1581912"/>
          </a:xfrm>
        </p:grpSpPr>
        <p:cxnSp>
          <p:nvCxnSpPr>
            <p:cNvPr id="15" name="Straight Connector 14"/>
            <p:cNvCxnSpPr/>
            <p:nvPr userDrawn="1"/>
          </p:nvCxnSpPr>
          <p:spPr bwMode="invGray"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 bwMode="invGray"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invGray"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invGray"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 bwMode="invGray"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 bwMode="invGray"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 bwMode="invGray"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 bwMode="invGray"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 bwMode="invGray"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 bwMode="invGray"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 bwMode="invGray">
          <a:xfrm>
            <a:off x="323615" y="1580352"/>
            <a:ext cx="340408" cy="5268503"/>
            <a:chOff x="702662" y="-3778"/>
            <a:chExt cx="340408" cy="1581912"/>
          </a:xfrm>
        </p:grpSpPr>
        <p:cxnSp>
          <p:nvCxnSpPr>
            <p:cNvPr id="26" name="Straight Connector 25"/>
            <p:cNvCxnSpPr/>
            <p:nvPr userDrawn="1"/>
          </p:nvCxnSpPr>
          <p:spPr bwMode="invGray"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invGray"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invGray"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 bwMode="invGray"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 bwMode="invGray"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 bwMode="invGray"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 bwMode="invGray"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 bwMode="invGray"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invGray"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invGray"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824" y="1691640"/>
            <a:ext cx="3867912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" y="2359152"/>
            <a:ext cx="38679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040" y="1691640"/>
            <a:ext cx="3867912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2040" y="2359152"/>
            <a:ext cx="38679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5CA5-A1A1-49B9-8783-7DFAB9153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67F8-99F4-4893-A597-9B46A07AA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4A5F7-0D59-4085-8EA3-C3FA0EFE31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E247-4510-4F59-8FD3-91B95175F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6576"/>
            <a:ext cx="7662672" cy="1143000"/>
          </a:xfrm>
        </p:spPr>
        <p:txBody>
          <a:bodyPr anchor="ctr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1640"/>
            <a:ext cx="5111496" cy="45537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1560" y="1691640"/>
            <a:ext cx="2414016" cy="45628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B7C6-7983-434B-9497-0667ED642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6576"/>
            <a:ext cx="7662672" cy="1143000"/>
          </a:xfrm>
        </p:spPr>
        <p:txBody>
          <a:bodyPr anchor="ctr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896112" y="1801368"/>
            <a:ext cx="7790688" cy="36758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5256" y="5541264"/>
            <a:ext cx="7818120" cy="70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95A4-6DE1-417E-A8DB-7D1B0B1EC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57E6-5065-42F2-A5CE-D16724704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7472" y="457200"/>
            <a:ext cx="6291072" cy="5468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 rot="16200000">
            <a:off x="3787141" y="2999232"/>
            <a:ext cx="6355080" cy="36576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 bwMode="ltGray">
          <a:xfrm rot="10800000">
            <a:off x="6786373" y="6355080"/>
            <a:ext cx="365760" cy="36576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 bwMode="ltGray">
          <a:xfrm>
            <a:off x="7142989" y="5980176"/>
            <a:ext cx="374904" cy="374904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 rot="16200000">
            <a:off x="7078981" y="6419088"/>
            <a:ext cx="502920" cy="374904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 bwMode="invGray">
          <a:xfrm rot="5400000">
            <a:off x="7962938" y="5539777"/>
            <a:ext cx="356616" cy="2005509"/>
            <a:chOff x="702662" y="-3778"/>
            <a:chExt cx="340408" cy="1581912"/>
          </a:xfrm>
        </p:grpSpPr>
        <p:cxnSp>
          <p:nvCxnSpPr>
            <p:cNvPr id="12" name="Straight Connector 11"/>
            <p:cNvCxnSpPr/>
            <p:nvPr userDrawn="1"/>
          </p:nvCxnSpPr>
          <p:spPr bwMode="invGray"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invGray"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invGray"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 bwMode="invGray"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 bwMode="invGray"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invGray"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invGray"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 bwMode="invGray"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 bwMode="invGray"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 bwMode="invGray"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 bwMode="invGray">
          <a:xfrm rot="5400000">
            <a:off x="3392340" y="2596980"/>
            <a:ext cx="356616" cy="7141296"/>
            <a:chOff x="702662" y="-3778"/>
            <a:chExt cx="340408" cy="1581912"/>
          </a:xfrm>
        </p:grpSpPr>
        <p:cxnSp>
          <p:nvCxnSpPr>
            <p:cNvPr id="23" name="Straight Connector 22"/>
            <p:cNvCxnSpPr/>
            <p:nvPr userDrawn="1"/>
          </p:nvCxnSpPr>
          <p:spPr bwMode="invGray"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 bwMode="invGray"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 bwMode="invGray"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 bwMode="invGray"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invGray"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invGray"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 bwMode="invGray"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 bwMode="invGray"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 bwMode="invGray"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 bwMode="invGray"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8040" y="384048"/>
            <a:ext cx="1746504" cy="555040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4048" y="6400800"/>
            <a:ext cx="2133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58444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7232" y="6400800"/>
            <a:ext cx="914400" cy="365125"/>
          </a:xfrm>
        </p:spPr>
        <p:txBody>
          <a:bodyPr/>
          <a:lstStyle/>
          <a:p>
            <a:fld id="{450F65A3-B309-40F9-A716-8DA11F9C2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327D22F-50F9-408F-BF72-0E4FBCFD74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B336-A689-423C-8C9A-FCBE7B2F41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2101156-FA8D-45B3-9658-8DDB384E5C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A5F7-0D59-4085-8EA3-C3FA0EFE31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5CA5-A1A1-49B9-8783-7DFAB91532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95CA5-A1A1-49B9-8783-7DFAB91532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67F8-99F4-4893-A597-9B46A07AA9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E247-4510-4F59-8FD3-91B95175F6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B7C6-7983-434B-9497-0667ED6426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95A4-6DE1-417E-A8DB-7D1B0B1EC0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57E6-5065-42F2-A5CE-D16724704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5A3-B309-40F9-A716-8DA11F9C2A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27D22F-50F9-408F-BF72-0E4FBCFD7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2EB336-A689-423C-8C9A-FCBE7B2F4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01156-FA8D-45B3-9658-8DDB384E5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F4A5F7-0D59-4085-8EA3-C3FA0EFE3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D67F8-99F4-4893-A597-9B46A07AA9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E95CA5-A1A1-49B9-8783-7DFAB9153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DD67F8-99F4-4893-A597-9B46A07AA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85E247-4510-4F59-8FD3-91B95175F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0BB7C6-7983-434B-9497-0667ED642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3095A4-6DE1-417E-A8DB-7D1B0B1EC0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5357E6-5065-42F2-A5CE-D16724704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0F65A3-B309-40F9-A716-8DA11F9C2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D22F-50F9-408F-BF72-0E4FBCFD7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B336-A689-423C-8C9A-FCBE7B2F4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1156-FA8D-45B3-9658-8DDB384E5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5E247-4510-4F59-8FD3-91B95175F6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A5F7-0D59-4085-8EA3-C3FA0EFE3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5CA5-A1A1-49B9-8783-7DFAB9153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67F8-99F4-4893-A597-9B46A07AA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E247-4510-4F59-8FD3-91B95175F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B7C6-7983-434B-9497-0667ED642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95A4-6DE1-417E-A8DB-7D1B0B1EC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57E6-5065-42F2-A5CE-D16724704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5A3-B309-40F9-A716-8DA11F9C2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 bwMode="ltGray">
          <a:xfrm>
            <a:off x="7223760" y="5410"/>
            <a:ext cx="1926890" cy="5929045"/>
          </a:xfrm>
          <a:custGeom>
            <a:avLst/>
            <a:gdLst>
              <a:gd name="connsiteX0" fmla="*/ 609600 w 1676400"/>
              <a:gd name="connsiteY0" fmla="*/ 0 h 5915025"/>
              <a:gd name="connsiteX1" fmla="*/ 0 w 1676400"/>
              <a:gd name="connsiteY1" fmla="*/ 714375 h 5915025"/>
              <a:gd name="connsiteX2" fmla="*/ 19050 w 1676400"/>
              <a:gd name="connsiteY2" fmla="*/ 1438275 h 5915025"/>
              <a:gd name="connsiteX3" fmla="*/ 971550 w 1676400"/>
              <a:gd name="connsiteY3" fmla="*/ 3086100 h 5915025"/>
              <a:gd name="connsiteX4" fmla="*/ 733425 w 1676400"/>
              <a:gd name="connsiteY4" fmla="*/ 4514850 h 5915025"/>
              <a:gd name="connsiteX5" fmla="*/ 1666875 w 1676400"/>
              <a:gd name="connsiteY5" fmla="*/ 5915025 h 5915025"/>
              <a:gd name="connsiteX6" fmla="*/ 1676400 w 1676400"/>
              <a:gd name="connsiteY6" fmla="*/ 0 h 5915025"/>
              <a:gd name="connsiteX7" fmla="*/ 609600 w 1676400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6667500"/>
              <a:gd name="connsiteX1" fmla="*/ 142875 w 1819275"/>
              <a:gd name="connsiteY1" fmla="*/ 714375 h 6667500"/>
              <a:gd name="connsiteX2" fmla="*/ 161925 w 1819275"/>
              <a:gd name="connsiteY2" fmla="*/ 1438275 h 6667500"/>
              <a:gd name="connsiteX3" fmla="*/ 1114425 w 1819275"/>
              <a:gd name="connsiteY3" fmla="*/ 3086100 h 6667500"/>
              <a:gd name="connsiteX4" fmla="*/ 876300 w 1819275"/>
              <a:gd name="connsiteY4" fmla="*/ 4514850 h 6667500"/>
              <a:gd name="connsiteX5" fmla="*/ 1809750 w 1819275"/>
              <a:gd name="connsiteY5" fmla="*/ 5915025 h 6667500"/>
              <a:gd name="connsiteX6" fmla="*/ 1819275 w 1819275"/>
              <a:gd name="connsiteY6" fmla="*/ 0 h 6667500"/>
              <a:gd name="connsiteX7" fmla="*/ 752475 w 1819275"/>
              <a:gd name="connsiteY7" fmla="*/ 0 h 6667500"/>
              <a:gd name="connsiteX0" fmla="*/ 752475 w 1819275"/>
              <a:gd name="connsiteY0" fmla="*/ 0 h 6648220"/>
              <a:gd name="connsiteX1" fmla="*/ 142875 w 1819275"/>
              <a:gd name="connsiteY1" fmla="*/ 714375 h 6648220"/>
              <a:gd name="connsiteX2" fmla="*/ 161925 w 1819275"/>
              <a:gd name="connsiteY2" fmla="*/ 1438275 h 6648220"/>
              <a:gd name="connsiteX3" fmla="*/ 1114425 w 1819275"/>
              <a:gd name="connsiteY3" fmla="*/ 3086100 h 6648220"/>
              <a:gd name="connsiteX4" fmla="*/ 876300 w 1819275"/>
              <a:gd name="connsiteY4" fmla="*/ 4514850 h 6648220"/>
              <a:gd name="connsiteX5" fmla="*/ 1815258 w 1819275"/>
              <a:gd name="connsiteY5" fmla="*/ 5895745 h 6648220"/>
              <a:gd name="connsiteX6" fmla="*/ 1819275 w 1819275"/>
              <a:gd name="connsiteY6" fmla="*/ 0 h 6648220"/>
              <a:gd name="connsiteX7" fmla="*/ 752475 w 1819275"/>
              <a:gd name="connsiteY7" fmla="*/ 0 h 6648220"/>
              <a:gd name="connsiteX0" fmla="*/ 752475 w 1819275"/>
              <a:gd name="connsiteY0" fmla="*/ 0 h 6705140"/>
              <a:gd name="connsiteX1" fmla="*/ 142875 w 1819275"/>
              <a:gd name="connsiteY1" fmla="*/ 714375 h 6705140"/>
              <a:gd name="connsiteX2" fmla="*/ 161925 w 1819275"/>
              <a:gd name="connsiteY2" fmla="*/ 1438275 h 6705140"/>
              <a:gd name="connsiteX3" fmla="*/ 1114425 w 1819275"/>
              <a:gd name="connsiteY3" fmla="*/ 3086100 h 6705140"/>
              <a:gd name="connsiteX4" fmla="*/ 876300 w 1819275"/>
              <a:gd name="connsiteY4" fmla="*/ 4514850 h 6705140"/>
              <a:gd name="connsiteX5" fmla="*/ 1809750 w 1819275"/>
              <a:gd name="connsiteY5" fmla="*/ 5952665 h 6705140"/>
              <a:gd name="connsiteX6" fmla="*/ 1819275 w 1819275"/>
              <a:gd name="connsiteY6" fmla="*/ 0 h 6705140"/>
              <a:gd name="connsiteX7" fmla="*/ 752475 w 1819275"/>
              <a:gd name="connsiteY7" fmla="*/ 0 h 6705140"/>
              <a:gd name="connsiteX0" fmla="*/ 752475 w 1819275"/>
              <a:gd name="connsiteY0" fmla="*/ 0 h 5952665"/>
              <a:gd name="connsiteX1" fmla="*/ 142875 w 1819275"/>
              <a:gd name="connsiteY1" fmla="*/ 714375 h 5952665"/>
              <a:gd name="connsiteX2" fmla="*/ 161925 w 1819275"/>
              <a:gd name="connsiteY2" fmla="*/ 1438275 h 5952665"/>
              <a:gd name="connsiteX3" fmla="*/ 1114425 w 1819275"/>
              <a:gd name="connsiteY3" fmla="*/ 3086100 h 5952665"/>
              <a:gd name="connsiteX4" fmla="*/ 876300 w 1819275"/>
              <a:gd name="connsiteY4" fmla="*/ 4514850 h 5952665"/>
              <a:gd name="connsiteX5" fmla="*/ 1809750 w 1819275"/>
              <a:gd name="connsiteY5" fmla="*/ 5952665 h 5952665"/>
              <a:gd name="connsiteX6" fmla="*/ 1819275 w 1819275"/>
              <a:gd name="connsiteY6" fmla="*/ 0 h 5952665"/>
              <a:gd name="connsiteX7" fmla="*/ 752475 w 1819275"/>
              <a:gd name="connsiteY7" fmla="*/ 0 h 5952665"/>
              <a:gd name="connsiteX0" fmla="*/ 752475 w 1819275"/>
              <a:gd name="connsiteY0" fmla="*/ 0 h 5922369"/>
              <a:gd name="connsiteX1" fmla="*/ 142875 w 1819275"/>
              <a:gd name="connsiteY1" fmla="*/ 714375 h 5922369"/>
              <a:gd name="connsiteX2" fmla="*/ 161925 w 1819275"/>
              <a:gd name="connsiteY2" fmla="*/ 1438275 h 5922369"/>
              <a:gd name="connsiteX3" fmla="*/ 1114425 w 1819275"/>
              <a:gd name="connsiteY3" fmla="*/ 3086100 h 5922369"/>
              <a:gd name="connsiteX4" fmla="*/ 876300 w 1819275"/>
              <a:gd name="connsiteY4" fmla="*/ 4514850 h 5922369"/>
              <a:gd name="connsiteX5" fmla="*/ 1804242 w 1819275"/>
              <a:gd name="connsiteY5" fmla="*/ 5922369 h 5922369"/>
              <a:gd name="connsiteX6" fmla="*/ 1819275 w 1819275"/>
              <a:gd name="connsiteY6" fmla="*/ 0 h 5922369"/>
              <a:gd name="connsiteX7" fmla="*/ 752475 w 1819275"/>
              <a:gd name="connsiteY7" fmla="*/ 0 h 5922369"/>
              <a:gd name="connsiteX0" fmla="*/ 752934 w 1819734"/>
              <a:gd name="connsiteY0" fmla="*/ 0 h 5922369"/>
              <a:gd name="connsiteX1" fmla="*/ 143334 w 1819734"/>
              <a:gd name="connsiteY1" fmla="*/ 714375 h 5922369"/>
              <a:gd name="connsiteX2" fmla="*/ 162384 w 1819734"/>
              <a:gd name="connsiteY2" fmla="*/ 1438275 h 5922369"/>
              <a:gd name="connsiteX3" fmla="*/ 1117638 w 1819734"/>
              <a:gd name="connsiteY3" fmla="*/ 3392736 h 5922369"/>
              <a:gd name="connsiteX4" fmla="*/ 876759 w 1819734"/>
              <a:gd name="connsiteY4" fmla="*/ 4514850 h 5922369"/>
              <a:gd name="connsiteX5" fmla="*/ 1804701 w 1819734"/>
              <a:gd name="connsiteY5" fmla="*/ 5922369 h 5922369"/>
              <a:gd name="connsiteX6" fmla="*/ 1819734 w 1819734"/>
              <a:gd name="connsiteY6" fmla="*/ 0 h 5922369"/>
              <a:gd name="connsiteX7" fmla="*/ 752934 w 1819734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772290 w 1839090"/>
              <a:gd name="connsiteY0" fmla="*/ 0 h 5922369"/>
              <a:gd name="connsiteX1" fmla="*/ 128721 w 1839090"/>
              <a:gd name="connsiteY1" fmla="*/ 747426 h 5922369"/>
              <a:gd name="connsiteX2" fmla="*/ 181740 w 1839090"/>
              <a:gd name="connsiteY2" fmla="*/ 1438275 h 5922369"/>
              <a:gd name="connsiteX3" fmla="*/ 1153519 w 1839090"/>
              <a:gd name="connsiteY3" fmla="*/ 3389982 h 5922369"/>
              <a:gd name="connsiteX4" fmla="*/ 896115 w 1839090"/>
              <a:gd name="connsiteY4" fmla="*/ 4514850 h 5922369"/>
              <a:gd name="connsiteX5" fmla="*/ 1824057 w 1839090"/>
              <a:gd name="connsiteY5" fmla="*/ 5922369 h 5922369"/>
              <a:gd name="connsiteX6" fmla="*/ 1839090 w 1839090"/>
              <a:gd name="connsiteY6" fmla="*/ 0 h 5922369"/>
              <a:gd name="connsiteX7" fmla="*/ 772290 w 1839090"/>
              <a:gd name="connsiteY7" fmla="*/ 0 h 5922369"/>
              <a:gd name="connsiteX0" fmla="*/ 775044 w 1841844"/>
              <a:gd name="connsiteY0" fmla="*/ 0 h 5922369"/>
              <a:gd name="connsiteX1" fmla="*/ 131475 w 1841844"/>
              <a:gd name="connsiteY1" fmla="*/ 747426 h 5922369"/>
              <a:gd name="connsiteX2" fmla="*/ 184494 w 1841844"/>
              <a:gd name="connsiteY2" fmla="*/ 1438275 h 5922369"/>
              <a:gd name="connsiteX3" fmla="*/ 1156273 w 1841844"/>
              <a:gd name="connsiteY3" fmla="*/ 3389982 h 5922369"/>
              <a:gd name="connsiteX4" fmla="*/ 898869 w 1841844"/>
              <a:gd name="connsiteY4" fmla="*/ 4514850 h 5922369"/>
              <a:gd name="connsiteX5" fmla="*/ 1826811 w 1841844"/>
              <a:gd name="connsiteY5" fmla="*/ 5922369 h 5922369"/>
              <a:gd name="connsiteX6" fmla="*/ 1841844 w 1841844"/>
              <a:gd name="connsiteY6" fmla="*/ 0 h 5922369"/>
              <a:gd name="connsiteX7" fmla="*/ 775044 w 1841844"/>
              <a:gd name="connsiteY7" fmla="*/ 0 h 5922369"/>
              <a:gd name="connsiteX0" fmla="*/ 830205 w 1897005"/>
              <a:gd name="connsiteY0" fmla="*/ 0 h 5922369"/>
              <a:gd name="connsiteX1" fmla="*/ 186636 w 1897005"/>
              <a:gd name="connsiteY1" fmla="*/ 747426 h 5922369"/>
              <a:gd name="connsiteX2" fmla="*/ 239655 w 1897005"/>
              <a:gd name="connsiteY2" fmla="*/ 1438275 h 5922369"/>
              <a:gd name="connsiteX3" fmla="*/ 1211434 w 1897005"/>
              <a:gd name="connsiteY3" fmla="*/ 3389982 h 5922369"/>
              <a:gd name="connsiteX4" fmla="*/ 954030 w 1897005"/>
              <a:gd name="connsiteY4" fmla="*/ 4514850 h 5922369"/>
              <a:gd name="connsiteX5" fmla="*/ 1881972 w 1897005"/>
              <a:gd name="connsiteY5" fmla="*/ 5922369 h 5922369"/>
              <a:gd name="connsiteX6" fmla="*/ 1897005 w 1897005"/>
              <a:gd name="connsiteY6" fmla="*/ 0 h 5922369"/>
              <a:gd name="connsiteX7" fmla="*/ 830205 w 1897005"/>
              <a:gd name="connsiteY7" fmla="*/ 0 h 5922369"/>
              <a:gd name="connsiteX0" fmla="*/ 719654 w 1786454"/>
              <a:gd name="connsiteY0" fmla="*/ 0 h 5922369"/>
              <a:gd name="connsiteX1" fmla="*/ 76085 w 1786454"/>
              <a:gd name="connsiteY1" fmla="*/ 747426 h 5922369"/>
              <a:gd name="connsiteX2" fmla="*/ 263143 w 1786454"/>
              <a:gd name="connsiteY2" fmla="*/ 1560379 h 5922369"/>
              <a:gd name="connsiteX3" fmla="*/ 1100883 w 1786454"/>
              <a:gd name="connsiteY3" fmla="*/ 3389982 h 5922369"/>
              <a:gd name="connsiteX4" fmla="*/ 843479 w 1786454"/>
              <a:gd name="connsiteY4" fmla="*/ 4514850 h 5922369"/>
              <a:gd name="connsiteX5" fmla="*/ 1771421 w 1786454"/>
              <a:gd name="connsiteY5" fmla="*/ 5922369 h 5922369"/>
              <a:gd name="connsiteX6" fmla="*/ 1786454 w 1786454"/>
              <a:gd name="connsiteY6" fmla="*/ 0 h 5922369"/>
              <a:gd name="connsiteX7" fmla="*/ 719654 w 1786454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02663 w 1869463"/>
              <a:gd name="connsiteY0" fmla="*/ 0 h 5922369"/>
              <a:gd name="connsiteX1" fmla="*/ 159094 w 1869463"/>
              <a:gd name="connsiteY1" fmla="*/ 747426 h 5922369"/>
              <a:gd name="connsiteX2" fmla="*/ 346152 w 1869463"/>
              <a:gd name="connsiteY2" fmla="*/ 1560379 h 5922369"/>
              <a:gd name="connsiteX3" fmla="*/ 1183892 w 1869463"/>
              <a:gd name="connsiteY3" fmla="*/ 3389982 h 5922369"/>
              <a:gd name="connsiteX4" fmla="*/ 926488 w 1869463"/>
              <a:gd name="connsiteY4" fmla="*/ 4514850 h 5922369"/>
              <a:gd name="connsiteX5" fmla="*/ 1854430 w 1869463"/>
              <a:gd name="connsiteY5" fmla="*/ 5922369 h 5922369"/>
              <a:gd name="connsiteX6" fmla="*/ 1869463 w 1869463"/>
              <a:gd name="connsiteY6" fmla="*/ 0 h 5922369"/>
              <a:gd name="connsiteX7" fmla="*/ 802663 w 1869463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4750"/>
              <a:gd name="connsiteX1" fmla="*/ 221006 w 1931375"/>
              <a:gd name="connsiteY1" fmla="*/ 747426 h 5924750"/>
              <a:gd name="connsiteX2" fmla="*/ 346152 w 1931375"/>
              <a:gd name="connsiteY2" fmla="*/ 1505610 h 5924750"/>
              <a:gd name="connsiteX3" fmla="*/ 1245804 w 1931375"/>
              <a:gd name="connsiteY3" fmla="*/ 3389982 h 5924750"/>
              <a:gd name="connsiteX4" fmla="*/ 988400 w 1931375"/>
              <a:gd name="connsiteY4" fmla="*/ 4514850 h 5924750"/>
              <a:gd name="connsiteX5" fmla="*/ 1930630 w 1931375"/>
              <a:gd name="connsiteY5" fmla="*/ 5924750 h 5924750"/>
              <a:gd name="connsiteX6" fmla="*/ 1931375 w 1931375"/>
              <a:gd name="connsiteY6" fmla="*/ 0 h 5924750"/>
              <a:gd name="connsiteX7" fmla="*/ 864575 w 1931375"/>
              <a:gd name="connsiteY7" fmla="*/ 0 h 592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1375" h="5924750">
                <a:moveTo>
                  <a:pt x="864575" y="0"/>
                </a:moveTo>
                <a:cubicBezTo>
                  <a:pt x="711869" y="153950"/>
                  <a:pt x="355035" y="586979"/>
                  <a:pt x="221006" y="747426"/>
                </a:cubicBezTo>
                <a:cubicBezTo>
                  <a:pt x="86977" y="907873"/>
                  <a:pt x="0" y="1201976"/>
                  <a:pt x="346152" y="1505610"/>
                </a:cubicBezTo>
                <a:cubicBezTo>
                  <a:pt x="759156" y="1853434"/>
                  <a:pt x="1259322" y="2702395"/>
                  <a:pt x="1245804" y="3389982"/>
                </a:cubicBezTo>
                <a:cubicBezTo>
                  <a:pt x="1200843" y="4035078"/>
                  <a:pt x="1155254" y="4073497"/>
                  <a:pt x="988400" y="4514850"/>
                </a:cubicBezTo>
                <a:cubicBezTo>
                  <a:pt x="618440" y="5176871"/>
                  <a:pt x="1341974" y="5568194"/>
                  <a:pt x="1930630" y="5924750"/>
                </a:cubicBezTo>
                <a:cubicBezTo>
                  <a:pt x="1930878" y="3949833"/>
                  <a:pt x="1931127" y="1974917"/>
                  <a:pt x="1931375" y="0"/>
                </a:cubicBezTo>
                <a:lnTo>
                  <a:pt x="864575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81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210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 bwMode="ltGray">
          <a:xfrm>
            <a:off x="742950" y="5362237"/>
            <a:ext cx="8401050" cy="1505288"/>
          </a:xfrm>
          <a:custGeom>
            <a:avLst/>
            <a:gdLst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657975 w 8420100"/>
              <a:gd name="connsiteY3" fmla="*/ 8572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257925 w 8420100"/>
              <a:gd name="connsiteY3" fmla="*/ 33337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56175 w 9566275"/>
              <a:gd name="connsiteY2" fmla="*/ 1013133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404100 w 9566275"/>
              <a:gd name="connsiteY3" fmla="*/ 487593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77467 w 9566275"/>
              <a:gd name="connsiteY3" fmla="*/ 454301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0 w 8420100"/>
              <a:gd name="connsiteY0" fmla="*/ 1495763 h 1505288"/>
              <a:gd name="connsiteX1" fmla="*/ 1543882 w 8420100"/>
              <a:gd name="connsiteY1" fmla="*/ 582843 h 1505288"/>
              <a:gd name="connsiteX2" fmla="*/ 3786326 w 8420100"/>
              <a:gd name="connsiteY2" fmla="*/ 1055301 h 1505288"/>
              <a:gd name="connsiteX3" fmla="*/ 6189863 w 8420100"/>
              <a:gd name="connsiteY3" fmla="*/ 480934 h 1505288"/>
              <a:gd name="connsiteX4" fmla="*/ 7286625 w 8420100"/>
              <a:gd name="connsiteY4" fmla="*/ 152738 h 1505288"/>
              <a:gd name="connsiteX5" fmla="*/ 8420100 w 8420100"/>
              <a:gd name="connsiteY5" fmla="*/ 1038563 h 1505288"/>
              <a:gd name="connsiteX6" fmla="*/ 8410575 w 8420100"/>
              <a:gd name="connsiteY6" fmla="*/ 1505288 h 1505288"/>
              <a:gd name="connsiteX7" fmla="*/ 0 w 8420100"/>
              <a:gd name="connsiteY7" fmla="*/ 1495763 h 150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20100" h="1505288">
                <a:moveTo>
                  <a:pt x="0" y="1495763"/>
                </a:moveTo>
                <a:cubicBezTo>
                  <a:pt x="697865" y="716936"/>
                  <a:pt x="976451" y="306325"/>
                  <a:pt x="1543882" y="582843"/>
                </a:cubicBezTo>
                <a:cubicBezTo>
                  <a:pt x="2111313" y="859361"/>
                  <a:pt x="3010270" y="1072039"/>
                  <a:pt x="3786326" y="1055301"/>
                </a:cubicBezTo>
                <a:cubicBezTo>
                  <a:pt x="5170502" y="1056318"/>
                  <a:pt x="5860233" y="655035"/>
                  <a:pt x="6189863" y="480934"/>
                </a:cubicBezTo>
                <a:cubicBezTo>
                  <a:pt x="6499519" y="354920"/>
                  <a:pt x="6830089" y="0"/>
                  <a:pt x="7286625" y="152738"/>
                </a:cubicBezTo>
                <a:cubicBezTo>
                  <a:pt x="7626412" y="253910"/>
                  <a:pt x="8232035" y="841250"/>
                  <a:pt x="8420100" y="1038563"/>
                </a:cubicBezTo>
                <a:lnTo>
                  <a:pt x="8410575" y="1505288"/>
                </a:lnTo>
                <a:lnTo>
                  <a:pt x="0" y="1495763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ltGray">
          <a:xfrm>
            <a:off x="0" y="649224"/>
            <a:ext cx="1839834" cy="6200775"/>
          </a:xfrm>
          <a:custGeom>
            <a:avLst/>
            <a:gdLst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803275 h 7004050"/>
              <a:gd name="connsiteX1" fmla="*/ 990600 w 1304925"/>
              <a:gd name="connsiteY1" fmla="*/ 2184400 h 7004050"/>
              <a:gd name="connsiteX2" fmla="*/ 533400 w 1304925"/>
              <a:gd name="connsiteY2" fmla="*/ 3584575 h 7004050"/>
              <a:gd name="connsiteX3" fmla="*/ 1304925 w 1304925"/>
              <a:gd name="connsiteY3" fmla="*/ 5508625 h 7004050"/>
              <a:gd name="connsiteX4" fmla="*/ 428625 w 1304925"/>
              <a:gd name="connsiteY4" fmla="*/ 7004050 h 7004050"/>
              <a:gd name="connsiteX5" fmla="*/ 0 w 1304925"/>
              <a:gd name="connsiteY5" fmla="*/ 7004050 h 7004050"/>
              <a:gd name="connsiteX6" fmla="*/ 9525 w 1304925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4324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773273"/>
              <a:gd name="connsiteY0" fmla="*/ 803275 h 7004050"/>
              <a:gd name="connsiteX1" fmla="*/ 990600 w 1773273"/>
              <a:gd name="connsiteY1" fmla="*/ 2184400 h 7004050"/>
              <a:gd name="connsiteX2" fmla="*/ 533400 w 1773273"/>
              <a:gd name="connsiteY2" fmla="*/ 3584575 h 7004050"/>
              <a:gd name="connsiteX3" fmla="*/ 1304925 w 1773273"/>
              <a:gd name="connsiteY3" fmla="*/ 5432425 h 7004050"/>
              <a:gd name="connsiteX4" fmla="*/ 428625 w 1773273"/>
              <a:gd name="connsiteY4" fmla="*/ 7004050 h 7004050"/>
              <a:gd name="connsiteX5" fmla="*/ 0 w 1773273"/>
              <a:gd name="connsiteY5" fmla="*/ 7004050 h 7004050"/>
              <a:gd name="connsiteX6" fmla="*/ 9525 w 1773273"/>
              <a:gd name="connsiteY6" fmla="*/ 803275 h 7004050"/>
              <a:gd name="connsiteX0" fmla="*/ 9525 w 1742396"/>
              <a:gd name="connsiteY0" fmla="*/ 803275 h 7004050"/>
              <a:gd name="connsiteX1" fmla="*/ 990600 w 1742396"/>
              <a:gd name="connsiteY1" fmla="*/ 2184400 h 7004050"/>
              <a:gd name="connsiteX2" fmla="*/ 533400 w 1742396"/>
              <a:gd name="connsiteY2" fmla="*/ 3584575 h 7004050"/>
              <a:gd name="connsiteX3" fmla="*/ 1274048 w 1742396"/>
              <a:gd name="connsiteY3" fmla="*/ 5446872 h 7004050"/>
              <a:gd name="connsiteX4" fmla="*/ 428625 w 1742396"/>
              <a:gd name="connsiteY4" fmla="*/ 7004050 h 7004050"/>
              <a:gd name="connsiteX5" fmla="*/ 0 w 1742396"/>
              <a:gd name="connsiteY5" fmla="*/ 7004050 h 7004050"/>
              <a:gd name="connsiteX6" fmla="*/ 9525 w 1742396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683 w 1825395"/>
              <a:gd name="connsiteY2" fmla="*/ 3626216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44164 w 1825395"/>
              <a:gd name="connsiteY2" fmla="*/ 3622958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24216"/>
              <a:gd name="connsiteY0" fmla="*/ 0 h 6200775"/>
              <a:gd name="connsiteX1" fmla="*/ 985784 w 1824216"/>
              <a:gd name="connsiteY1" fmla="*/ 1421774 h 6200775"/>
              <a:gd name="connsiteX2" fmla="*/ 537649 w 1824216"/>
              <a:gd name="connsiteY2" fmla="*/ 2857216 h 6200775"/>
              <a:gd name="connsiteX3" fmla="*/ 1282394 w 1824216"/>
              <a:gd name="connsiteY3" fmla="*/ 4636703 h 6200775"/>
              <a:gd name="connsiteX4" fmla="*/ 428625 w 1824216"/>
              <a:gd name="connsiteY4" fmla="*/ 6200775 h 6200775"/>
              <a:gd name="connsiteX5" fmla="*/ 0 w 1824216"/>
              <a:gd name="connsiteY5" fmla="*/ 6200775 h 6200775"/>
              <a:gd name="connsiteX6" fmla="*/ 9525 w 1824216"/>
              <a:gd name="connsiteY6" fmla="*/ 0 h 6200775"/>
              <a:gd name="connsiteX0" fmla="*/ 9525 w 1795187"/>
              <a:gd name="connsiteY0" fmla="*/ 0 h 6200775"/>
              <a:gd name="connsiteX1" fmla="*/ 985784 w 1795187"/>
              <a:gd name="connsiteY1" fmla="*/ 1421774 h 6200775"/>
              <a:gd name="connsiteX2" fmla="*/ 537649 w 1795187"/>
              <a:gd name="connsiteY2" fmla="*/ 2857216 h 6200775"/>
              <a:gd name="connsiteX3" fmla="*/ 1282394 w 1795187"/>
              <a:gd name="connsiteY3" fmla="*/ 4636703 h 6200775"/>
              <a:gd name="connsiteX4" fmla="*/ 428625 w 1795187"/>
              <a:gd name="connsiteY4" fmla="*/ 6200775 h 6200775"/>
              <a:gd name="connsiteX5" fmla="*/ 0 w 1795187"/>
              <a:gd name="connsiteY5" fmla="*/ 6200775 h 6200775"/>
              <a:gd name="connsiteX6" fmla="*/ 9525 w 1795187"/>
              <a:gd name="connsiteY6" fmla="*/ 0 h 6200775"/>
              <a:gd name="connsiteX0" fmla="*/ 9525 w 1806798"/>
              <a:gd name="connsiteY0" fmla="*/ 0 h 6200775"/>
              <a:gd name="connsiteX1" fmla="*/ 985784 w 1806798"/>
              <a:gd name="connsiteY1" fmla="*/ 1421774 h 6200775"/>
              <a:gd name="connsiteX2" fmla="*/ 537649 w 1806798"/>
              <a:gd name="connsiteY2" fmla="*/ 2857216 h 6200775"/>
              <a:gd name="connsiteX3" fmla="*/ 1282394 w 1806798"/>
              <a:gd name="connsiteY3" fmla="*/ 4636703 h 6200775"/>
              <a:gd name="connsiteX4" fmla="*/ 428625 w 1806798"/>
              <a:gd name="connsiteY4" fmla="*/ 6200775 h 6200775"/>
              <a:gd name="connsiteX5" fmla="*/ 0 w 1806798"/>
              <a:gd name="connsiteY5" fmla="*/ 6200775 h 6200775"/>
              <a:gd name="connsiteX6" fmla="*/ 9525 w 1806798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50746"/>
              <a:gd name="connsiteY0" fmla="*/ 0 h 6200775"/>
              <a:gd name="connsiteX1" fmla="*/ 985784 w 1850746"/>
              <a:gd name="connsiteY1" fmla="*/ 1421774 h 6200775"/>
              <a:gd name="connsiteX2" fmla="*/ 537649 w 1850746"/>
              <a:gd name="connsiteY2" fmla="*/ 2857216 h 6200775"/>
              <a:gd name="connsiteX3" fmla="*/ 1282394 w 1850746"/>
              <a:gd name="connsiteY3" fmla="*/ 4636703 h 6200775"/>
              <a:gd name="connsiteX4" fmla="*/ 428625 w 1850746"/>
              <a:gd name="connsiteY4" fmla="*/ 6200775 h 6200775"/>
              <a:gd name="connsiteX5" fmla="*/ 0 w 1850746"/>
              <a:gd name="connsiteY5" fmla="*/ 6200775 h 6200775"/>
              <a:gd name="connsiteX6" fmla="*/ 9525 w 185074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37649 w 1400916"/>
              <a:gd name="connsiteY2" fmla="*/ 2857216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9834" h="6200775">
                <a:moveTo>
                  <a:pt x="9525" y="0"/>
                </a:moveTo>
                <a:cubicBezTo>
                  <a:pt x="416295" y="284690"/>
                  <a:pt x="1425142" y="897762"/>
                  <a:pt x="980939" y="1433666"/>
                </a:cubicBezTo>
                <a:cubicBezTo>
                  <a:pt x="844467" y="1707707"/>
                  <a:pt x="539821" y="2296069"/>
                  <a:pt x="540732" y="2856335"/>
                </a:cubicBezTo>
                <a:cubicBezTo>
                  <a:pt x="541643" y="3416601"/>
                  <a:pt x="743453" y="3982394"/>
                  <a:pt x="1282394" y="4636703"/>
                </a:cubicBezTo>
                <a:cubicBezTo>
                  <a:pt x="1839834" y="5180015"/>
                  <a:pt x="543317" y="6072427"/>
                  <a:pt x="428625" y="6200775"/>
                </a:cubicBezTo>
                <a:lnTo>
                  <a:pt x="0" y="6200775"/>
                </a:lnTo>
                <a:lnTo>
                  <a:pt x="9525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  <a:alpha val="63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prstMaterial="plastic">
            <a:bevelT w="1016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ltGray">
          <a:xfrm>
            <a:off x="621792" y="594360"/>
            <a:ext cx="7790688" cy="5788152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69000">
                <a:schemeClr val="bg2">
                  <a:shade val="67500"/>
                  <a:satMod val="115000"/>
                </a:schemeClr>
              </a:gs>
              <a:gs pos="100000">
                <a:schemeClr val="bg2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  <a:scene3d>
            <a:camera prst="orthographicFront"/>
            <a:lightRig rig="soft" dir="t">
              <a:rot lat="0" lon="0" rev="16200000"/>
            </a:lightRig>
          </a:scene3d>
          <a:sp3d prstMaterial="plastic">
            <a:bevelT w="101600" h="1270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85800" y="2130425"/>
            <a:ext cx="7772400" cy="1470025"/>
          </a:xfr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">
                <a:rot lat="0" lon="0" rev="6600000"/>
              </a:lightRig>
            </a:scene3d>
            <a:sp3d extrusionH="31750">
              <a:bevelT w="38100" h="31750" prst="softRound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gradFill flip="none" rotWithShape="1">
                  <a:gsLst>
                    <a:gs pos="0">
                      <a:schemeClr val="tx1"/>
                    </a:gs>
                    <a:gs pos="44000">
                      <a:schemeClr val="tx1">
                        <a:lumMod val="85000"/>
                      </a:schemeClr>
                    </a:gs>
                    <a:gs pos="100000">
                      <a:schemeClr val="tx1">
                        <a:lumMod val="5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ctr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371600" y="3886200"/>
            <a:ext cx="6400800" cy="121615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5327D22F-50F9-408F-BF72-0E4FBCFD74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8"/>
          <p:cNvSpPr/>
          <p:nvPr/>
        </p:nvSpPr>
        <p:spPr bwMode="ltGray">
          <a:xfrm>
            <a:off x="6954" y="2705"/>
            <a:ext cx="7708296" cy="1619808"/>
          </a:xfrm>
          <a:custGeom>
            <a:avLst/>
            <a:gdLst>
              <a:gd name="connsiteX0" fmla="*/ 0 w 7724775"/>
              <a:gd name="connsiteY0" fmla="*/ 0 h 1304925"/>
              <a:gd name="connsiteX1" fmla="*/ 7724775 w 7724775"/>
              <a:gd name="connsiteY1" fmla="*/ 0 h 1304925"/>
              <a:gd name="connsiteX2" fmla="*/ 7219950 w 7724775"/>
              <a:gd name="connsiteY2" fmla="*/ 685800 h 1304925"/>
              <a:gd name="connsiteX3" fmla="*/ 6600825 w 7724775"/>
              <a:gd name="connsiteY3" fmla="*/ 876300 h 1304925"/>
              <a:gd name="connsiteX4" fmla="*/ 4314825 w 7724775"/>
              <a:gd name="connsiteY4" fmla="*/ 504825 h 1304925"/>
              <a:gd name="connsiteX5" fmla="*/ 1781175 w 7724775"/>
              <a:gd name="connsiteY5" fmla="*/ 1304925 h 1304925"/>
              <a:gd name="connsiteX6" fmla="*/ 9525 w 7724775"/>
              <a:gd name="connsiteY6" fmla="*/ 400050 h 1304925"/>
              <a:gd name="connsiteX7" fmla="*/ 0 w 7724775"/>
              <a:gd name="connsiteY7" fmla="*/ 0 h 1304925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541463"/>
              <a:gd name="connsiteX1" fmla="*/ 7724775 w 7724775"/>
              <a:gd name="connsiteY1" fmla="*/ 0 h 1541463"/>
              <a:gd name="connsiteX2" fmla="*/ 7219950 w 7724775"/>
              <a:gd name="connsiteY2" fmla="*/ 685800 h 1541463"/>
              <a:gd name="connsiteX3" fmla="*/ 6600825 w 7724775"/>
              <a:gd name="connsiteY3" fmla="*/ 876300 h 1541463"/>
              <a:gd name="connsiteX4" fmla="*/ 4314825 w 7724775"/>
              <a:gd name="connsiteY4" fmla="*/ 504825 h 1541463"/>
              <a:gd name="connsiteX5" fmla="*/ 1781175 w 7724775"/>
              <a:gd name="connsiteY5" fmla="*/ 1304925 h 1541463"/>
              <a:gd name="connsiteX6" fmla="*/ 9525 w 7724775"/>
              <a:gd name="connsiteY6" fmla="*/ 400050 h 1541463"/>
              <a:gd name="connsiteX7" fmla="*/ 0 w 7724775"/>
              <a:gd name="connsiteY7" fmla="*/ 0 h 1541463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2875 w 7724775"/>
              <a:gd name="connsiteY6" fmla="*/ 379961 h 1600206"/>
              <a:gd name="connsiteX7" fmla="*/ 0 w 7724775"/>
              <a:gd name="connsiteY7" fmla="*/ 0 h 1600206"/>
              <a:gd name="connsiteX0" fmla="*/ 0 w 7724775"/>
              <a:gd name="connsiteY0" fmla="*/ 0 h 1602700"/>
              <a:gd name="connsiteX1" fmla="*/ 7724775 w 7724775"/>
              <a:gd name="connsiteY1" fmla="*/ 0 h 1602700"/>
              <a:gd name="connsiteX2" fmla="*/ 7219950 w 7724775"/>
              <a:gd name="connsiteY2" fmla="*/ 685800 h 1602700"/>
              <a:gd name="connsiteX3" fmla="*/ 6600825 w 7724775"/>
              <a:gd name="connsiteY3" fmla="*/ 876300 h 1602700"/>
              <a:gd name="connsiteX4" fmla="*/ 4314825 w 7724775"/>
              <a:gd name="connsiteY4" fmla="*/ 504825 h 1602700"/>
              <a:gd name="connsiteX5" fmla="*/ 1781175 w 7724775"/>
              <a:gd name="connsiteY5" fmla="*/ 1304925 h 1602700"/>
              <a:gd name="connsiteX6" fmla="*/ 2875 w 7724775"/>
              <a:gd name="connsiteY6" fmla="*/ 379961 h 1602700"/>
              <a:gd name="connsiteX7" fmla="*/ 0 w 7724775"/>
              <a:gd name="connsiteY7" fmla="*/ 0 h 1602700"/>
              <a:gd name="connsiteX0" fmla="*/ 0 w 7724775"/>
              <a:gd name="connsiteY0" fmla="*/ 0 h 1545342"/>
              <a:gd name="connsiteX1" fmla="*/ 7724775 w 7724775"/>
              <a:gd name="connsiteY1" fmla="*/ 0 h 1545342"/>
              <a:gd name="connsiteX2" fmla="*/ 7219950 w 7724775"/>
              <a:gd name="connsiteY2" fmla="*/ 685800 h 1545342"/>
              <a:gd name="connsiteX3" fmla="*/ 6600825 w 7724775"/>
              <a:gd name="connsiteY3" fmla="*/ 876300 h 1545342"/>
              <a:gd name="connsiteX4" fmla="*/ 4314825 w 7724775"/>
              <a:gd name="connsiteY4" fmla="*/ 504825 h 1545342"/>
              <a:gd name="connsiteX5" fmla="*/ 1781175 w 7724775"/>
              <a:gd name="connsiteY5" fmla="*/ 1304925 h 1545342"/>
              <a:gd name="connsiteX6" fmla="*/ 2875 w 7724775"/>
              <a:gd name="connsiteY6" fmla="*/ 379961 h 1545342"/>
              <a:gd name="connsiteX7" fmla="*/ 0 w 7724775"/>
              <a:gd name="connsiteY7" fmla="*/ 0 h 154534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4775" h="1622512">
                <a:moveTo>
                  <a:pt x="0" y="0"/>
                </a:moveTo>
                <a:lnTo>
                  <a:pt x="7724775" y="0"/>
                </a:lnTo>
                <a:cubicBezTo>
                  <a:pt x="7556500" y="228600"/>
                  <a:pt x="7398477" y="462188"/>
                  <a:pt x="7219950" y="685800"/>
                </a:cubicBezTo>
                <a:cubicBezTo>
                  <a:pt x="7117969" y="811622"/>
                  <a:pt x="7010059" y="974488"/>
                  <a:pt x="6613156" y="881149"/>
                </a:cubicBezTo>
                <a:cubicBezTo>
                  <a:pt x="6073551" y="698725"/>
                  <a:pt x="5118770" y="460658"/>
                  <a:pt x="4314825" y="504825"/>
                </a:cubicBezTo>
                <a:cubicBezTo>
                  <a:pt x="3510880" y="548992"/>
                  <a:pt x="2429591" y="850086"/>
                  <a:pt x="1781175" y="1304925"/>
                </a:cubicBezTo>
                <a:cubicBezTo>
                  <a:pt x="1239128" y="1622512"/>
                  <a:pt x="218826" y="516953"/>
                  <a:pt x="2875" y="379961"/>
                </a:cubicBezTo>
                <a:cubicBezTo>
                  <a:pt x="1917" y="253307"/>
                  <a:pt x="958" y="126654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 extrusionH="76200">
            <a:bevelT w="101600" h="127000"/>
            <a:bevelB w="0" h="0" prst="angle"/>
            <a:extrusionClr>
              <a:schemeClr val="bg2"/>
            </a:extrusionClr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ltGray">
          <a:xfrm>
            <a:off x="74998" y="1"/>
            <a:ext cx="2930695" cy="753517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753517">
                <a:moveTo>
                  <a:pt x="0" y="0"/>
                </a:moveTo>
                <a:lnTo>
                  <a:pt x="2930695" y="0"/>
                </a:lnTo>
                <a:cubicBezTo>
                  <a:pt x="2322114" y="140439"/>
                  <a:pt x="1849014" y="365685"/>
                  <a:pt x="1511500" y="559601"/>
                </a:cubicBezTo>
                <a:cubicBezTo>
                  <a:pt x="1173986" y="753517"/>
                  <a:pt x="812721" y="735921"/>
                  <a:pt x="556717" y="522102"/>
                </a:cubicBezTo>
                <a:cubicBezTo>
                  <a:pt x="300713" y="308283"/>
                  <a:pt x="260981" y="254968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 extrusionH="76200">
            <a:bevelT w="101600" h="127000"/>
            <a:bevelB w="0" h="0" prst="angle"/>
            <a:extrusionClr>
              <a:schemeClr val="bg2"/>
            </a:extrusionClr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ltGray">
          <a:xfrm>
            <a:off x="0" y="146304"/>
            <a:ext cx="873394" cy="1945287"/>
          </a:xfrm>
          <a:custGeom>
            <a:avLst/>
            <a:gdLst>
              <a:gd name="connsiteX0" fmla="*/ 0 w 600891"/>
              <a:gd name="connsiteY0" fmla="*/ 0 h 1867989"/>
              <a:gd name="connsiteX1" fmla="*/ 0 w 600891"/>
              <a:gd name="connsiteY1" fmla="*/ 1867989 h 1867989"/>
              <a:gd name="connsiteX2" fmla="*/ 600891 w 600891"/>
              <a:gd name="connsiteY2" fmla="*/ 1120140 h 1867989"/>
              <a:gd name="connsiteX3" fmla="*/ 0 w 600891"/>
              <a:gd name="connsiteY3" fmla="*/ 0 h 1867989"/>
              <a:gd name="connsiteX0" fmla="*/ 0 w 600891"/>
              <a:gd name="connsiteY0" fmla="*/ 124641 h 2179320"/>
              <a:gd name="connsiteX1" fmla="*/ 0 w 600891"/>
              <a:gd name="connsiteY1" fmla="*/ 1992630 h 2179320"/>
              <a:gd name="connsiteX2" fmla="*/ 600891 w 600891"/>
              <a:gd name="connsiteY2" fmla="*/ 1244781 h 2179320"/>
              <a:gd name="connsiteX3" fmla="*/ 0 w 600891"/>
              <a:gd name="connsiteY3" fmla="*/ 124641 h 2179320"/>
              <a:gd name="connsiteX0" fmla="*/ 0 w 600891"/>
              <a:gd name="connsiteY0" fmla="*/ 0 h 2054679"/>
              <a:gd name="connsiteX1" fmla="*/ 0 w 600891"/>
              <a:gd name="connsiteY1" fmla="*/ 1867989 h 2054679"/>
              <a:gd name="connsiteX2" fmla="*/ 600891 w 600891"/>
              <a:gd name="connsiteY2" fmla="*/ 1120140 h 2054679"/>
              <a:gd name="connsiteX3" fmla="*/ 0 w 600891"/>
              <a:gd name="connsiteY3" fmla="*/ 0 h 2054679"/>
              <a:gd name="connsiteX0" fmla="*/ 0 w 600891"/>
              <a:gd name="connsiteY0" fmla="*/ 0 h 1867989"/>
              <a:gd name="connsiteX1" fmla="*/ 0 w 600891"/>
              <a:gd name="connsiteY1" fmla="*/ 1867989 h 1867989"/>
              <a:gd name="connsiteX2" fmla="*/ 600891 w 600891"/>
              <a:gd name="connsiteY2" fmla="*/ 1120140 h 1867989"/>
              <a:gd name="connsiteX3" fmla="*/ 0 w 600891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2959 w 604343"/>
              <a:gd name="connsiteY0" fmla="*/ 0 h 1945287"/>
              <a:gd name="connsiteX1" fmla="*/ 0 w 604343"/>
              <a:gd name="connsiteY1" fmla="*/ 1945287 h 1945287"/>
              <a:gd name="connsiteX2" fmla="*/ 603850 w 604343"/>
              <a:gd name="connsiteY2" fmla="*/ 1120140 h 1945287"/>
              <a:gd name="connsiteX3" fmla="*/ 2959 w 604343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394" h="1945287">
                <a:moveTo>
                  <a:pt x="2959" y="0"/>
                </a:moveTo>
                <a:cubicBezTo>
                  <a:pt x="1973" y="648429"/>
                  <a:pt x="986" y="1296858"/>
                  <a:pt x="0" y="1945287"/>
                </a:cubicBezTo>
                <a:cubicBezTo>
                  <a:pt x="357103" y="1330754"/>
                  <a:pt x="302614" y="1474615"/>
                  <a:pt x="603850" y="1120140"/>
                </a:cubicBezTo>
                <a:cubicBezTo>
                  <a:pt x="873394" y="743495"/>
                  <a:pt x="557975" y="492846"/>
                  <a:pt x="295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ltGray">
          <a:xfrm flipH="1">
            <a:off x="6251595" y="2"/>
            <a:ext cx="2774989" cy="697912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761578">
                <a:moveTo>
                  <a:pt x="0" y="0"/>
                </a:moveTo>
                <a:lnTo>
                  <a:pt x="2930695" y="0"/>
                </a:lnTo>
                <a:cubicBezTo>
                  <a:pt x="2369316" y="163133"/>
                  <a:pt x="1889023" y="369862"/>
                  <a:pt x="1557041" y="565720"/>
                </a:cubicBezTo>
                <a:cubicBezTo>
                  <a:pt x="1225059" y="761578"/>
                  <a:pt x="970499" y="736437"/>
                  <a:pt x="739391" y="563932"/>
                </a:cubicBezTo>
                <a:cubicBezTo>
                  <a:pt x="508283" y="391427"/>
                  <a:pt x="293677" y="225613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 bwMode="ltGray">
          <a:xfrm>
            <a:off x="8303961" y="118997"/>
            <a:ext cx="840211" cy="1938933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211" h="1938933">
                <a:moveTo>
                  <a:pt x="836906" y="0"/>
                </a:moveTo>
                <a:cubicBezTo>
                  <a:pt x="838008" y="646311"/>
                  <a:pt x="839109" y="1292622"/>
                  <a:pt x="840211" y="1938933"/>
                </a:cubicBezTo>
                <a:cubicBezTo>
                  <a:pt x="716023" y="1663542"/>
                  <a:pt x="469477" y="1401871"/>
                  <a:pt x="282630" y="1168052"/>
                </a:cubicBezTo>
                <a:cubicBezTo>
                  <a:pt x="176409" y="1037236"/>
                  <a:pt x="0" y="767777"/>
                  <a:pt x="288893" y="466595"/>
                </a:cubicBezTo>
                <a:lnTo>
                  <a:pt x="836906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ltGray">
          <a:xfrm flipV="1">
            <a:off x="8404381" y="4828139"/>
            <a:ext cx="739620" cy="1798505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799654 w 802959"/>
              <a:gd name="connsiteY0" fmla="*/ 0 h 1938933"/>
              <a:gd name="connsiteX1" fmla="*/ 802959 w 802959"/>
              <a:gd name="connsiteY1" fmla="*/ 1938933 h 1938933"/>
              <a:gd name="connsiteX2" fmla="*/ 245378 w 802959"/>
              <a:gd name="connsiteY2" fmla="*/ 1168052 h 1938933"/>
              <a:gd name="connsiteX3" fmla="*/ 288894 w 802959"/>
              <a:gd name="connsiteY3" fmla="*/ 488988 h 1938933"/>
              <a:gd name="connsiteX4" fmla="*/ 799654 w 802959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45377 w 802958"/>
              <a:gd name="connsiteY2" fmla="*/ 1168052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58" h="1938933">
                <a:moveTo>
                  <a:pt x="799653" y="0"/>
                </a:moveTo>
                <a:cubicBezTo>
                  <a:pt x="800755" y="646311"/>
                  <a:pt x="801856" y="1292622"/>
                  <a:pt x="802958" y="1938933"/>
                </a:cubicBezTo>
                <a:cubicBezTo>
                  <a:pt x="678770" y="1663542"/>
                  <a:pt x="432224" y="1401871"/>
                  <a:pt x="245377" y="1168052"/>
                </a:cubicBezTo>
                <a:cubicBezTo>
                  <a:pt x="139156" y="1037236"/>
                  <a:pt x="0" y="790170"/>
                  <a:pt x="288893" y="488988"/>
                </a:cubicBezTo>
                <a:cubicBezTo>
                  <a:pt x="459146" y="325992"/>
                  <a:pt x="566272" y="205579"/>
                  <a:pt x="79965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ltGray">
          <a:xfrm flipH="1" flipV="1">
            <a:off x="5959494" y="5930042"/>
            <a:ext cx="3030580" cy="927957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9560"/>
              <a:gd name="connsiteX1" fmla="*/ 2930695 w 2930695"/>
              <a:gd name="connsiteY1" fmla="*/ 0 h 939560"/>
              <a:gd name="connsiteX2" fmla="*/ 1557041 w 2930695"/>
              <a:gd name="connsiteY2" fmla="*/ 565720 h 939560"/>
              <a:gd name="connsiteX3" fmla="*/ 640049 w 2930695"/>
              <a:gd name="connsiteY3" fmla="*/ 766159 h 939560"/>
              <a:gd name="connsiteX4" fmla="*/ 0 w 2930695"/>
              <a:gd name="connsiteY4" fmla="*/ 0 h 939560"/>
              <a:gd name="connsiteX0" fmla="*/ 0 w 2930695"/>
              <a:gd name="connsiteY0" fmla="*/ 0 h 940456"/>
              <a:gd name="connsiteX1" fmla="*/ 2930695 w 2930695"/>
              <a:gd name="connsiteY1" fmla="*/ 0 h 940456"/>
              <a:gd name="connsiteX2" fmla="*/ 1557041 w 2930695"/>
              <a:gd name="connsiteY2" fmla="*/ 565720 h 940456"/>
              <a:gd name="connsiteX3" fmla="*/ 640049 w 2930695"/>
              <a:gd name="connsiteY3" fmla="*/ 766159 h 940456"/>
              <a:gd name="connsiteX4" fmla="*/ 0 w 2930695"/>
              <a:gd name="connsiteY4" fmla="*/ 0 h 940456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12609"/>
              <a:gd name="connsiteX1" fmla="*/ 2930695 w 2930695"/>
              <a:gd name="connsiteY1" fmla="*/ 0 h 1012609"/>
              <a:gd name="connsiteX2" fmla="*/ 1558781 w 2930695"/>
              <a:gd name="connsiteY2" fmla="*/ 546614 h 1012609"/>
              <a:gd name="connsiteX3" fmla="*/ 640049 w 2930695"/>
              <a:gd name="connsiteY3" fmla="*/ 766159 h 1012609"/>
              <a:gd name="connsiteX4" fmla="*/ 0 w 2930695"/>
              <a:gd name="connsiteY4" fmla="*/ 0 h 101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1012609">
                <a:moveTo>
                  <a:pt x="0" y="0"/>
                </a:moveTo>
                <a:lnTo>
                  <a:pt x="2930695" y="0"/>
                </a:lnTo>
                <a:cubicBezTo>
                  <a:pt x="2369316" y="163133"/>
                  <a:pt x="1931923" y="362314"/>
                  <a:pt x="1558781" y="546614"/>
                </a:cubicBezTo>
                <a:cubicBezTo>
                  <a:pt x="1185639" y="730914"/>
                  <a:pt x="969389" y="1012609"/>
                  <a:pt x="640049" y="766159"/>
                </a:cubicBezTo>
                <a:cubicBezTo>
                  <a:pt x="434246" y="591862"/>
                  <a:pt x="273931" y="25675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 bwMode="ltGray">
          <a:xfrm flipV="1">
            <a:off x="237264" y="6065125"/>
            <a:ext cx="2889393" cy="802209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9560"/>
              <a:gd name="connsiteX1" fmla="*/ 2930695 w 2930695"/>
              <a:gd name="connsiteY1" fmla="*/ 0 h 939560"/>
              <a:gd name="connsiteX2" fmla="*/ 1557041 w 2930695"/>
              <a:gd name="connsiteY2" fmla="*/ 565720 h 939560"/>
              <a:gd name="connsiteX3" fmla="*/ 640049 w 2930695"/>
              <a:gd name="connsiteY3" fmla="*/ 766159 h 939560"/>
              <a:gd name="connsiteX4" fmla="*/ 0 w 2930695"/>
              <a:gd name="connsiteY4" fmla="*/ 0 h 939560"/>
              <a:gd name="connsiteX0" fmla="*/ 0 w 2930695"/>
              <a:gd name="connsiteY0" fmla="*/ 0 h 940456"/>
              <a:gd name="connsiteX1" fmla="*/ 2930695 w 2930695"/>
              <a:gd name="connsiteY1" fmla="*/ 0 h 940456"/>
              <a:gd name="connsiteX2" fmla="*/ 1557041 w 2930695"/>
              <a:gd name="connsiteY2" fmla="*/ 565720 h 940456"/>
              <a:gd name="connsiteX3" fmla="*/ 640049 w 2930695"/>
              <a:gd name="connsiteY3" fmla="*/ 766159 h 940456"/>
              <a:gd name="connsiteX4" fmla="*/ 0 w 2930695"/>
              <a:gd name="connsiteY4" fmla="*/ 0 h 940456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12609"/>
              <a:gd name="connsiteX1" fmla="*/ 2930695 w 2930695"/>
              <a:gd name="connsiteY1" fmla="*/ 0 h 1012609"/>
              <a:gd name="connsiteX2" fmla="*/ 1558781 w 2930695"/>
              <a:gd name="connsiteY2" fmla="*/ 546614 h 1012609"/>
              <a:gd name="connsiteX3" fmla="*/ 640049 w 2930695"/>
              <a:gd name="connsiteY3" fmla="*/ 766159 h 1012609"/>
              <a:gd name="connsiteX4" fmla="*/ 0 w 2930695"/>
              <a:gd name="connsiteY4" fmla="*/ 0 h 1012609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58781 w 2930695"/>
              <a:gd name="connsiteY2" fmla="*/ 546614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58781 w 2930695"/>
              <a:gd name="connsiteY2" fmla="*/ 546614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989277"/>
              <a:gd name="connsiteX1" fmla="*/ 2987052 w 2987052"/>
              <a:gd name="connsiteY1" fmla="*/ 0 h 989277"/>
              <a:gd name="connsiteX2" fmla="*/ 1542035 w 2987052"/>
              <a:gd name="connsiteY2" fmla="*/ 594541 h 989277"/>
              <a:gd name="connsiteX3" fmla="*/ 609196 w 2987052"/>
              <a:gd name="connsiteY3" fmla="*/ 775026 h 989277"/>
              <a:gd name="connsiteX4" fmla="*/ 0 w 2987052"/>
              <a:gd name="connsiteY4" fmla="*/ 1861 h 98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7052" h="989277">
                <a:moveTo>
                  <a:pt x="0" y="1861"/>
                </a:moveTo>
                <a:lnTo>
                  <a:pt x="2987052" y="0"/>
                </a:lnTo>
                <a:cubicBezTo>
                  <a:pt x="2259403" y="231765"/>
                  <a:pt x="1909957" y="389861"/>
                  <a:pt x="1542035" y="594541"/>
                </a:cubicBezTo>
                <a:cubicBezTo>
                  <a:pt x="1174113" y="799221"/>
                  <a:pt x="890611" y="989277"/>
                  <a:pt x="609196" y="775026"/>
                </a:cubicBezTo>
                <a:cubicBezTo>
                  <a:pt x="403393" y="600729"/>
                  <a:pt x="230262" y="329225"/>
                  <a:pt x="0" y="1861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 bwMode="ltGray">
          <a:xfrm flipH="1" flipV="1">
            <a:off x="0" y="4779980"/>
            <a:ext cx="705394" cy="2062054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799654 w 802959"/>
              <a:gd name="connsiteY0" fmla="*/ 0 h 1938933"/>
              <a:gd name="connsiteX1" fmla="*/ 802959 w 802959"/>
              <a:gd name="connsiteY1" fmla="*/ 1938933 h 1938933"/>
              <a:gd name="connsiteX2" fmla="*/ 245378 w 802959"/>
              <a:gd name="connsiteY2" fmla="*/ 1168052 h 1938933"/>
              <a:gd name="connsiteX3" fmla="*/ 288894 w 802959"/>
              <a:gd name="connsiteY3" fmla="*/ 488988 h 1938933"/>
              <a:gd name="connsiteX4" fmla="*/ 799654 w 802959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45377 w 802958"/>
              <a:gd name="connsiteY2" fmla="*/ 1168052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19704 w 802958"/>
              <a:gd name="connsiteY2" fmla="*/ 1204545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19704 w 802958"/>
              <a:gd name="connsiteY2" fmla="*/ 1204545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58" h="1938933">
                <a:moveTo>
                  <a:pt x="799653" y="0"/>
                </a:moveTo>
                <a:cubicBezTo>
                  <a:pt x="800755" y="646311"/>
                  <a:pt x="801856" y="1292622"/>
                  <a:pt x="802958" y="1938933"/>
                </a:cubicBezTo>
                <a:cubicBezTo>
                  <a:pt x="630685" y="1667017"/>
                  <a:pt x="406551" y="1438364"/>
                  <a:pt x="219704" y="1204545"/>
                </a:cubicBezTo>
                <a:cubicBezTo>
                  <a:pt x="113483" y="1073729"/>
                  <a:pt x="0" y="790170"/>
                  <a:pt x="288893" y="488988"/>
                </a:cubicBezTo>
                <a:cubicBezTo>
                  <a:pt x="459146" y="325992"/>
                  <a:pt x="566272" y="205579"/>
                  <a:pt x="79965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81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B336-A689-423C-8C9A-FCBE7B2F4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BB7C6-7983-434B-9497-0667ED6426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ltGray">
          <a:xfrm>
            <a:off x="7223760" y="5410"/>
            <a:ext cx="1926890" cy="5929045"/>
          </a:xfrm>
          <a:custGeom>
            <a:avLst/>
            <a:gdLst>
              <a:gd name="connsiteX0" fmla="*/ 609600 w 1676400"/>
              <a:gd name="connsiteY0" fmla="*/ 0 h 5915025"/>
              <a:gd name="connsiteX1" fmla="*/ 0 w 1676400"/>
              <a:gd name="connsiteY1" fmla="*/ 714375 h 5915025"/>
              <a:gd name="connsiteX2" fmla="*/ 19050 w 1676400"/>
              <a:gd name="connsiteY2" fmla="*/ 1438275 h 5915025"/>
              <a:gd name="connsiteX3" fmla="*/ 971550 w 1676400"/>
              <a:gd name="connsiteY3" fmla="*/ 3086100 h 5915025"/>
              <a:gd name="connsiteX4" fmla="*/ 733425 w 1676400"/>
              <a:gd name="connsiteY4" fmla="*/ 4514850 h 5915025"/>
              <a:gd name="connsiteX5" fmla="*/ 1666875 w 1676400"/>
              <a:gd name="connsiteY5" fmla="*/ 5915025 h 5915025"/>
              <a:gd name="connsiteX6" fmla="*/ 1676400 w 1676400"/>
              <a:gd name="connsiteY6" fmla="*/ 0 h 5915025"/>
              <a:gd name="connsiteX7" fmla="*/ 609600 w 1676400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6667500"/>
              <a:gd name="connsiteX1" fmla="*/ 142875 w 1819275"/>
              <a:gd name="connsiteY1" fmla="*/ 714375 h 6667500"/>
              <a:gd name="connsiteX2" fmla="*/ 161925 w 1819275"/>
              <a:gd name="connsiteY2" fmla="*/ 1438275 h 6667500"/>
              <a:gd name="connsiteX3" fmla="*/ 1114425 w 1819275"/>
              <a:gd name="connsiteY3" fmla="*/ 3086100 h 6667500"/>
              <a:gd name="connsiteX4" fmla="*/ 876300 w 1819275"/>
              <a:gd name="connsiteY4" fmla="*/ 4514850 h 6667500"/>
              <a:gd name="connsiteX5" fmla="*/ 1809750 w 1819275"/>
              <a:gd name="connsiteY5" fmla="*/ 5915025 h 6667500"/>
              <a:gd name="connsiteX6" fmla="*/ 1819275 w 1819275"/>
              <a:gd name="connsiteY6" fmla="*/ 0 h 6667500"/>
              <a:gd name="connsiteX7" fmla="*/ 752475 w 1819275"/>
              <a:gd name="connsiteY7" fmla="*/ 0 h 6667500"/>
              <a:gd name="connsiteX0" fmla="*/ 752475 w 1819275"/>
              <a:gd name="connsiteY0" fmla="*/ 0 h 6648220"/>
              <a:gd name="connsiteX1" fmla="*/ 142875 w 1819275"/>
              <a:gd name="connsiteY1" fmla="*/ 714375 h 6648220"/>
              <a:gd name="connsiteX2" fmla="*/ 161925 w 1819275"/>
              <a:gd name="connsiteY2" fmla="*/ 1438275 h 6648220"/>
              <a:gd name="connsiteX3" fmla="*/ 1114425 w 1819275"/>
              <a:gd name="connsiteY3" fmla="*/ 3086100 h 6648220"/>
              <a:gd name="connsiteX4" fmla="*/ 876300 w 1819275"/>
              <a:gd name="connsiteY4" fmla="*/ 4514850 h 6648220"/>
              <a:gd name="connsiteX5" fmla="*/ 1815258 w 1819275"/>
              <a:gd name="connsiteY5" fmla="*/ 5895745 h 6648220"/>
              <a:gd name="connsiteX6" fmla="*/ 1819275 w 1819275"/>
              <a:gd name="connsiteY6" fmla="*/ 0 h 6648220"/>
              <a:gd name="connsiteX7" fmla="*/ 752475 w 1819275"/>
              <a:gd name="connsiteY7" fmla="*/ 0 h 6648220"/>
              <a:gd name="connsiteX0" fmla="*/ 752475 w 1819275"/>
              <a:gd name="connsiteY0" fmla="*/ 0 h 6705140"/>
              <a:gd name="connsiteX1" fmla="*/ 142875 w 1819275"/>
              <a:gd name="connsiteY1" fmla="*/ 714375 h 6705140"/>
              <a:gd name="connsiteX2" fmla="*/ 161925 w 1819275"/>
              <a:gd name="connsiteY2" fmla="*/ 1438275 h 6705140"/>
              <a:gd name="connsiteX3" fmla="*/ 1114425 w 1819275"/>
              <a:gd name="connsiteY3" fmla="*/ 3086100 h 6705140"/>
              <a:gd name="connsiteX4" fmla="*/ 876300 w 1819275"/>
              <a:gd name="connsiteY4" fmla="*/ 4514850 h 6705140"/>
              <a:gd name="connsiteX5" fmla="*/ 1809750 w 1819275"/>
              <a:gd name="connsiteY5" fmla="*/ 5952665 h 6705140"/>
              <a:gd name="connsiteX6" fmla="*/ 1819275 w 1819275"/>
              <a:gd name="connsiteY6" fmla="*/ 0 h 6705140"/>
              <a:gd name="connsiteX7" fmla="*/ 752475 w 1819275"/>
              <a:gd name="connsiteY7" fmla="*/ 0 h 6705140"/>
              <a:gd name="connsiteX0" fmla="*/ 752475 w 1819275"/>
              <a:gd name="connsiteY0" fmla="*/ 0 h 5952665"/>
              <a:gd name="connsiteX1" fmla="*/ 142875 w 1819275"/>
              <a:gd name="connsiteY1" fmla="*/ 714375 h 5952665"/>
              <a:gd name="connsiteX2" fmla="*/ 161925 w 1819275"/>
              <a:gd name="connsiteY2" fmla="*/ 1438275 h 5952665"/>
              <a:gd name="connsiteX3" fmla="*/ 1114425 w 1819275"/>
              <a:gd name="connsiteY3" fmla="*/ 3086100 h 5952665"/>
              <a:gd name="connsiteX4" fmla="*/ 876300 w 1819275"/>
              <a:gd name="connsiteY4" fmla="*/ 4514850 h 5952665"/>
              <a:gd name="connsiteX5" fmla="*/ 1809750 w 1819275"/>
              <a:gd name="connsiteY5" fmla="*/ 5952665 h 5952665"/>
              <a:gd name="connsiteX6" fmla="*/ 1819275 w 1819275"/>
              <a:gd name="connsiteY6" fmla="*/ 0 h 5952665"/>
              <a:gd name="connsiteX7" fmla="*/ 752475 w 1819275"/>
              <a:gd name="connsiteY7" fmla="*/ 0 h 5952665"/>
              <a:gd name="connsiteX0" fmla="*/ 752475 w 1819275"/>
              <a:gd name="connsiteY0" fmla="*/ 0 h 5922369"/>
              <a:gd name="connsiteX1" fmla="*/ 142875 w 1819275"/>
              <a:gd name="connsiteY1" fmla="*/ 714375 h 5922369"/>
              <a:gd name="connsiteX2" fmla="*/ 161925 w 1819275"/>
              <a:gd name="connsiteY2" fmla="*/ 1438275 h 5922369"/>
              <a:gd name="connsiteX3" fmla="*/ 1114425 w 1819275"/>
              <a:gd name="connsiteY3" fmla="*/ 3086100 h 5922369"/>
              <a:gd name="connsiteX4" fmla="*/ 876300 w 1819275"/>
              <a:gd name="connsiteY4" fmla="*/ 4514850 h 5922369"/>
              <a:gd name="connsiteX5" fmla="*/ 1804242 w 1819275"/>
              <a:gd name="connsiteY5" fmla="*/ 5922369 h 5922369"/>
              <a:gd name="connsiteX6" fmla="*/ 1819275 w 1819275"/>
              <a:gd name="connsiteY6" fmla="*/ 0 h 5922369"/>
              <a:gd name="connsiteX7" fmla="*/ 752475 w 1819275"/>
              <a:gd name="connsiteY7" fmla="*/ 0 h 5922369"/>
              <a:gd name="connsiteX0" fmla="*/ 752934 w 1819734"/>
              <a:gd name="connsiteY0" fmla="*/ 0 h 5922369"/>
              <a:gd name="connsiteX1" fmla="*/ 143334 w 1819734"/>
              <a:gd name="connsiteY1" fmla="*/ 714375 h 5922369"/>
              <a:gd name="connsiteX2" fmla="*/ 162384 w 1819734"/>
              <a:gd name="connsiteY2" fmla="*/ 1438275 h 5922369"/>
              <a:gd name="connsiteX3" fmla="*/ 1117638 w 1819734"/>
              <a:gd name="connsiteY3" fmla="*/ 3392736 h 5922369"/>
              <a:gd name="connsiteX4" fmla="*/ 876759 w 1819734"/>
              <a:gd name="connsiteY4" fmla="*/ 4514850 h 5922369"/>
              <a:gd name="connsiteX5" fmla="*/ 1804701 w 1819734"/>
              <a:gd name="connsiteY5" fmla="*/ 5922369 h 5922369"/>
              <a:gd name="connsiteX6" fmla="*/ 1819734 w 1819734"/>
              <a:gd name="connsiteY6" fmla="*/ 0 h 5922369"/>
              <a:gd name="connsiteX7" fmla="*/ 752934 w 1819734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772290 w 1839090"/>
              <a:gd name="connsiteY0" fmla="*/ 0 h 5922369"/>
              <a:gd name="connsiteX1" fmla="*/ 128721 w 1839090"/>
              <a:gd name="connsiteY1" fmla="*/ 747426 h 5922369"/>
              <a:gd name="connsiteX2" fmla="*/ 181740 w 1839090"/>
              <a:gd name="connsiteY2" fmla="*/ 1438275 h 5922369"/>
              <a:gd name="connsiteX3" fmla="*/ 1153519 w 1839090"/>
              <a:gd name="connsiteY3" fmla="*/ 3389982 h 5922369"/>
              <a:gd name="connsiteX4" fmla="*/ 896115 w 1839090"/>
              <a:gd name="connsiteY4" fmla="*/ 4514850 h 5922369"/>
              <a:gd name="connsiteX5" fmla="*/ 1824057 w 1839090"/>
              <a:gd name="connsiteY5" fmla="*/ 5922369 h 5922369"/>
              <a:gd name="connsiteX6" fmla="*/ 1839090 w 1839090"/>
              <a:gd name="connsiteY6" fmla="*/ 0 h 5922369"/>
              <a:gd name="connsiteX7" fmla="*/ 772290 w 1839090"/>
              <a:gd name="connsiteY7" fmla="*/ 0 h 5922369"/>
              <a:gd name="connsiteX0" fmla="*/ 775044 w 1841844"/>
              <a:gd name="connsiteY0" fmla="*/ 0 h 5922369"/>
              <a:gd name="connsiteX1" fmla="*/ 131475 w 1841844"/>
              <a:gd name="connsiteY1" fmla="*/ 747426 h 5922369"/>
              <a:gd name="connsiteX2" fmla="*/ 184494 w 1841844"/>
              <a:gd name="connsiteY2" fmla="*/ 1438275 h 5922369"/>
              <a:gd name="connsiteX3" fmla="*/ 1156273 w 1841844"/>
              <a:gd name="connsiteY3" fmla="*/ 3389982 h 5922369"/>
              <a:gd name="connsiteX4" fmla="*/ 898869 w 1841844"/>
              <a:gd name="connsiteY4" fmla="*/ 4514850 h 5922369"/>
              <a:gd name="connsiteX5" fmla="*/ 1826811 w 1841844"/>
              <a:gd name="connsiteY5" fmla="*/ 5922369 h 5922369"/>
              <a:gd name="connsiteX6" fmla="*/ 1841844 w 1841844"/>
              <a:gd name="connsiteY6" fmla="*/ 0 h 5922369"/>
              <a:gd name="connsiteX7" fmla="*/ 775044 w 1841844"/>
              <a:gd name="connsiteY7" fmla="*/ 0 h 5922369"/>
              <a:gd name="connsiteX0" fmla="*/ 830205 w 1897005"/>
              <a:gd name="connsiteY0" fmla="*/ 0 h 5922369"/>
              <a:gd name="connsiteX1" fmla="*/ 186636 w 1897005"/>
              <a:gd name="connsiteY1" fmla="*/ 747426 h 5922369"/>
              <a:gd name="connsiteX2" fmla="*/ 239655 w 1897005"/>
              <a:gd name="connsiteY2" fmla="*/ 1438275 h 5922369"/>
              <a:gd name="connsiteX3" fmla="*/ 1211434 w 1897005"/>
              <a:gd name="connsiteY3" fmla="*/ 3389982 h 5922369"/>
              <a:gd name="connsiteX4" fmla="*/ 954030 w 1897005"/>
              <a:gd name="connsiteY4" fmla="*/ 4514850 h 5922369"/>
              <a:gd name="connsiteX5" fmla="*/ 1881972 w 1897005"/>
              <a:gd name="connsiteY5" fmla="*/ 5922369 h 5922369"/>
              <a:gd name="connsiteX6" fmla="*/ 1897005 w 1897005"/>
              <a:gd name="connsiteY6" fmla="*/ 0 h 5922369"/>
              <a:gd name="connsiteX7" fmla="*/ 830205 w 1897005"/>
              <a:gd name="connsiteY7" fmla="*/ 0 h 5922369"/>
              <a:gd name="connsiteX0" fmla="*/ 719654 w 1786454"/>
              <a:gd name="connsiteY0" fmla="*/ 0 h 5922369"/>
              <a:gd name="connsiteX1" fmla="*/ 76085 w 1786454"/>
              <a:gd name="connsiteY1" fmla="*/ 747426 h 5922369"/>
              <a:gd name="connsiteX2" fmla="*/ 263143 w 1786454"/>
              <a:gd name="connsiteY2" fmla="*/ 1560379 h 5922369"/>
              <a:gd name="connsiteX3" fmla="*/ 1100883 w 1786454"/>
              <a:gd name="connsiteY3" fmla="*/ 3389982 h 5922369"/>
              <a:gd name="connsiteX4" fmla="*/ 843479 w 1786454"/>
              <a:gd name="connsiteY4" fmla="*/ 4514850 h 5922369"/>
              <a:gd name="connsiteX5" fmla="*/ 1771421 w 1786454"/>
              <a:gd name="connsiteY5" fmla="*/ 5922369 h 5922369"/>
              <a:gd name="connsiteX6" fmla="*/ 1786454 w 1786454"/>
              <a:gd name="connsiteY6" fmla="*/ 0 h 5922369"/>
              <a:gd name="connsiteX7" fmla="*/ 719654 w 1786454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02663 w 1869463"/>
              <a:gd name="connsiteY0" fmla="*/ 0 h 5922369"/>
              <a:gd name="connsiteX1" fmla="*/ 159094 w 1869463"/>
              <a:gd name="connsiteY1" fmla="*/ 747426 h 5922369"/>
              <a:gd name="connsiteX2" fmla="*/ 346152 w 1869463"/>
              <a:gd name="connsiteY2" fmla="*/ 1560379 h 5922369"/>
              <a:gd name="connsiteX3" fmla="*/ 1183892 w 1869463"/>
              <a:gd name="connsiteY3" fmla="*/ 3389982 h 5922369"/>
              <a:gd name="connsiteX4" fmla="*/ 926488 w 1869463"/>
              <a:gd name="connsiteY4" fmla="*/ 4514850 h 5922369"/>
              <a:gd name="connsiteX5" fmla="*/ 1854430 w 1869463"/>
              <a:gd name="connsiteY5" fmla="*/ 5922369 h 5922369"/>
              <a:gd name="connsiteX6" fmla="*/ 1869463 w 1869463"/>
              <a:gd name="connsiteY6" fmla="*/ 0 h 5922369"/>
              <a:gd name="connsiteX7" fmla="*/ 802663 w 1869463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4750"/>
              <a:gd name="connsiteX1" fmla="*/ 221006 w 1931375"/>
              <a:gd name="connsiteY1" fmla="*/ 747426 h 5924750"/>
              <a:gd name="connsiteX2" fmla="*/ 346152 w 1931375"/>
              <a:gd name="connsiteY2" fmla="*/ 1505610 h 5924750"/>
              <a:gd name="connsiteX3" fmla="*/ 1245804 w 1931375"/>
              <a:gd name="connsiteY3" fmla="*/ 3389982 h 5924750"/>
              <a:gd name="connsiteX4" fmla="*/ 988400 w 1931375"/>
              <a:gd name="connsiteY4" fmla="*/ 4514850 h 5924750"/>
              <a:gd name="connsiteX5" fmla="*/ 1930630 w 1931375"/>
              <a:gd name="connsiteY5" fmla="*/ 5924750 h 5924750"/>
              <a:gd name="connsiteX6" fmla="*/ 1931375 w 1931375"/>
              <a:gd name="connsiteY6" fmla="*/ 0 h 5924750"/>
              <a:gd name="connsiteX7" fmla="*/ 864575 w 1931375"/>
              <a:gd name="connsiteY7" fmla="*/ 0 h 592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1375" h="5924750">
                <a:moveTo>
                  <a:pt x="864575" y="0"/>
                </a:moveTo>
                <a:cubicBezTo>
                  <a:pt x="711869" y="153950"/>
                  <a:pt x="355035" y="586979"/>
                  <a:pt x="221006" y="747426"/>
                </a:cubicBezTo>
                <a:cubicBezTo>
                  <a:pt x="86977" y="907873"/>
                  <a:pt x="0" y="1201976"/>
                  <a:pt x="346152" y="1505610"/>
                </a:cubicBezTo>
                <a:cubicBezTo>
                  <a:pt x="759156" y="1853434"/>
                  <a:pt x="1259322" y="2702395"/>
                  <a:pt x="1245804" y="3389982"/>
                </a:cubicBezTo>
                <a:cubicBezTo>
                  <a:pt x="1200843" y="4035078"/>
                  <a:pt x="1155254" y="4073497"/>
                  <a:pt x="988400" y="4514850"/>
                </a:cubicBezTo>
                <a:cubicBezTo>
                  <a:pt x="618440" y="5176871"/>
                  <a:pt x="1341974" y="5568194"/>
                  <a:pt x="1930630" y="5924750"/>
                </a:cubicBezTo>
                <a:cubicBezTo>
                  <a:pt x="1930878" y="3949833"/>
                  <a:pt x="1931127" y="1974917"/>
                  <a:pt x="1931375" y="0"/>
                </a:cubicBezTo>
                <a:lnTo>
                  <a:pt x="864575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81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210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ltGray">
          <a:xfrm>
            <a:off x="742950" y="5362237"/>
            <a:ext cx="8401050" cy="1505288"/>
          </a:xfrm>
          <a:custGeom>
            <a:avLst/>
            <a:gdLst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657975 w 8420100"/>
              <a:gd name="connsiteY3" fmla="*/ 8572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257925 w 8420100"/>
              <a:gd name="connsiteY3" fmla="*/ 33337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56175 w 9566275"/>
              <a:gd name="connsiteY2" fmla="*/ 1013133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404100 w 9566275"/>
              <a:gd name="connsiteY3" fmla="*/ 487593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77467 w 9566275"/>
              <a:gd name="connsiteY3" fmla="*/ 454301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0 w 8420100"/>
              <a:gd name="connsiteY0" fmla="*/ 1495763 h 1505288"/>
              <a:gd name="connsiteX1" fmla="*/ 1543882 w 8420100"/>
              <a:gd name="connsiteY1" fmla="*/ 582843 h 1505288"/>
              <a:gd name="connsiteX2" fmla="*/ 3786326 w 8420100"/>
              <a:gd name="connsiteY2" fmla="*/ 1055301 h 1505288"/>
              <a:gd name="connsiteX3" fmla="*/ 6189863 w 8420100"/>
              <a:gd name="connsiteY3" fmla="*/ 480934 h 1505288"/>
              <a:gd name="connsiteX4" fmla="*/ 7286625 w 8420100"/>
              <a:gd name="connsiteY4" fmla="*/ 152738 h 1505288"/>
              <a:gd name="connsiteX5" fmla="*/ 8420100 w 8420100"/>
              <a:gd name="connsiteY5" fmla="*/ 1038563 h 1505288"/>
              <a:gd name="connsiteX6" fmla="*/ 8410575 w 8420100"/>
              <a:gd name="connsiteY6" fmla="*/ 1505288 h 1505288"/>
              <a:gd name="connsiteX7" fmla="*/ 0 w 8420100"/>
              <a:gd name="connsiteY7" fmla="*/ 1495763 h 150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20100" h="1505288">
                <a:moveTo>
                  <a:pt x="0" y="1495763"/>
                </a:moveTo>
                <a:cubicBezTo>
                  <a:pt x="697865" y="716936"/>
                  <a:pt x="976451" y="306325"/>
                  <a:pt x="1543882" y="582843"/>
                </a:cubicBezTo>
                <a:cubicBezTo>
                  <a:pt x="2111313" y="859361"/>
                  <a:pt x="3010270" y="1072039"/>
                  <a:pt x="3786326" y="1055301"/>
                </a:cubicBezTo>
                <a:cubicBezTo>
                  <a:pt x="5170502" y="1056318"/>
                  <a:pt x="5860233" y="655035"/>
                  <a:pt x="6189863" y="480934"/>
                </a:cubicBezTo>
                <a:cubicBezTo>
                  <a:pt x="6499519" y="354920"/>
                  <a:pt x="6830089" y="0"/>
                  <a:pt x="7286625" y="152738"/>
                </a:cubicBezTo>
                <a:cubicBezTo>
                  <a:pt x="7626412" y="253910"/>
                  <a:pt x="8232035" y="841250"/>
                  <a:pt x="8420100" y="1038563"/>
                </a:cubicBezTo>
                <a:lnTo>
                  <a:pt x="8410575" y="1505288"/>
                </a:lnTo>
                <a:lnTo>
                  <a:pt x="0" y="1495763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ltGray">
          <a:xfrm>
            <a:off x="0" y="649224"/>
            <a:ext cx="1839834" cy="6200775"/>
          </a:xfrm>
          <a:custGeom>
            <a:avLst/>
            <a:gdLst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803275 h 7004050"/>
              <a:gd name="connsiteX1" fmla="*/ 990600 w 1304925"/>
              <a:gd name="connsiteY1" fmla="*/ 2184400 h 7004050"/>
              <a:gd name="connsiteX2" fmla="*/ 533400 w 1304925"/>
              <a:gd name="connsiteY2" fmla="*/ 3584575 h 7004050"/>
              <a:gd name="connsiteX3" fmla="*/ 1304925 w 1304925"/>
              <a:gd name="connsiteY3" fmla="*/ 5508625 h 7004050"/>
              <a:gd name="connsiteX4" fmla="*/ 428625 w 1304925"/>
              <a:gd name="connsiteY4" fmla="*/ 7004050 h 7004050"/>
              <a:gd name="connsiteX5" fmla="*/ 0 w 1304925"/>
              <a:gd name="connsiteY5" fmla="*/ 7004050 h 7004050"/>
              <a:gd name="connsiteX6" fmla="*/ 9525 w 1304925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4324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773273"/>
              <a:gd name="connsiteY0" fmla="*/ 803275 h 7004050"/>
              <a:gd name="connsiteX1" fmla="*/ 990600 w 1773273"/>
              <a:gd name="connsiteY1" fmla="*/ 2184400 h 7004050"/>
              <a:gd name="connsiteX2" fmla="*/ 533400 w 1773273"/>
              <a:gd name="connsiteY2" fmla="*/ 3584575 h 7004050"/>
              <a:gd name="connsiteX3" fmla="*/ 1304925 w 1773273"/>
              <a:gd name="connsiteY3" fmla="*/ 5432425 h 7004050"/>
              <a:gd name="connsiteX4" fmla="*/ 428625 w 1773273"/>
              <a:gd name="connsiteY4" fmla="*/ 7004050 h 7004050"/>
              <a:gd name="connsiteX5" fmla="*/ 0 w 1773273"/>
              <a:gd name="connsiteY5" fmla="*/ 7004050 h 7004050"/>
              <a:gd name="connsiteX6" fmla="*/ 9525 w 1773273"/>
              <a:gd name="connsiteY6" fmla="*/ 803275 h 7004050"/>
              <a:gd name="connsiteX0" fmla="*/ 9525 w 1742396"/>
              <a:gd name="connsiteY0" fmla="*/ 803275 h 7004050"/>
              <a:gd name="connsiteX1" fmla="*/ 990600 w 1742396"/>
              <a:gd name="connsiteY1" fmla="*/ 2184400 h 7004050"/>
              <a:gd name="connsiteX2" fmla="*/ 533400 w 1742396"/>
              <a:gd name="connsiteY2" fmla="*/ 3584575 h 7004050"/>
              <a:gd name="connsiteX3" fmla="*/ 1274048 w 1742396"/>
              <a:gd name="connsiteY3" fmla="*/ 5446872 h 7004050"/>
              <a:gd name="connsiteX4" fmla="*/ 428625 w 1742396"/>
              <a:gd name="connsiteY4" fmla="*/ 7004050 h 7004050"/>
              <a:gd name="connsiteX5" fmla="*/ 0 w 1742396"/>
              <a:gd name="connsiteY5" fmla="*/ 7004050 h 7004050"/>
              <a:gd name="connsiteX6" fmla="*/ 9525 w 1742396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683 w 1825395"/>
              <a:gd name="connsiteY2" fmla="*/ 3626216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44164 w 1825395"/>
              <a:gd name="connsiteY2" fmla="*/ 3622958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24216"/>
              <a:gd name="connsiteY0" fmla="*/ 0 h 6200775"/>
              <a:gd name="connsiteX1" fmla="*/ 985784 w 1824216"/>
              <a:gd name="connsiteY1" fmla="*/ 1421774 h 6200775"/>
              <a:gd name="connsiteX2" fmla="*/ 537649 w 1824216"/>
              <a:gd name="connsiteY2" fmla="*/ 2857216 h 6200775"/>
              <a:gd name="connsiteX3" fmla="*/ 1282394 w 1824216"/>
              <a:gd name="connsiteY3" fmla="*/ 4636703 h 6200775"/>
              <a:gd name="connsiteX4" fmla="*/ 428625 w 1824216"/>
              <a:gd name="connsiteY4" fmla="*/ 6200775 h 6200775"/>
              <a:gd name="connsiteX5" fmla="*/ 0 w 1824216"/>
              <a:gd name="connsiteY5" fmla="*/ 6200775 h 6200775"/>
              <a:gd name="connsiteX6" fmla="*/ 9525 w 1824216"/>
              <a:gd name="connsiteY6" fmla="*/ 0 h 6200775"/>
              <a:gd name="connsiteX0" fmla="*/ 9525 w 1795187"/>
              <a:gd name="connsiteY0" fmla="*/ 0 h 6200775"/>
              <a:gd name="connsiteX1" fmla="*/ 985784 w 1795187"/>
              <a:gd name="connsiteY1" fmla="*/ 1421774 h 6200775"/>
              <a:gd name="connsiteX2" fmla="*/ 537649 w 1795187"/>
              <a:gd name="connsiteY2" fmla="*/ 2857216 h 6200775"/>
              <a:gd name="connsiteX3" fmla="*/ 1282394 w 1795187"/>
              <a:gd name="connsiteY3" fmla="*/ 4636703 h 6200775"/>
              <a:gd name="connsiteX4" fmla="*/ 428625 w 1795187"/>
              <a:gd name="connsiteY4" fmla="*/ 6200775 h 6200775"/>
              <a:gd name="connsiteX5" fmla="*/ 0 w 1795187"/>
              <a:gd name="connsiteY5" fmla="*/ 6200775 h 6200775"/>
              <a:gd name="connsiteX6" fmla="*/ 9525 w 1795187"/>
              <a:gd name="connsiteY6" fmla="*/ 0 h 6200775"/>
              <a:gd name="connsiteX0" fmla="*/ 9525 w 1806798"/>
              <a:gd name="connsiteY0" fmla="*/ 0 h 6200775"/>
              <a:gd name="connsiteX1" fmla="*/ 985784 w 1806798"/>
              <a:gd name="connsiteY1" fmla="*/ 1421774 h 6200775"/>
              <a:gd name="connsiteX2" fmla="*/ 537649 w 1806798"/>
              <a:gd name="connsiteY2" fmla="*/ 2857216 h 6200775"/>
              <a:gd name="connsiteX3" fmla="*/ 1282394 w 1806798"/>
              <a:gd name="connsiteY3" fmla="*/ 4636703 h 6200775"/>
              <a:gd name="connsiteX4" fmla="*/ 428625 w 1806798"/>
              <a:gd name="connsiteY4" fmla="*/ 6200775 h 6200775"/>
              <a:gd name="connsiteX5" fmla="*/ 0 w 1806798"/>
              <a:gd name="connsiteY5" fmla="*/ 6200775 h 6200775"/>
              <a:gd name="connsiteX6" fmla="*/ 9525 w 1806798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50746"/>
              <a:gd name="connsiteY0" fmla="*/ 0 h 6200775"/>
              <a:gd name="connsiteX1" fmla="*/ 985784 w 1850746"/>
              <a:gd name="connsiteY1" fmla="*/ 1421774 h 6200775"/>
              <a:gd name="connsiteX2" fmla="*/ 537649 w 1850746"/>
              <a:gd name="connsiteY2" fmla="*/ 2857216 h 6200775"/>
              <a:gd name="connsiteX3" fmla="*/ 1282394 w 1850746"/>
              <a:gd name="connsiteY3" fmla="*/ 4636703 h 6200775"/>
              <a:gd name="connsiteX4" fmla="*/ 428625 w 1850746"/>
              <a:gd name="connsiteY4" fmla="*/ 6200775 h 6200775"/>
              <a:gd name="connsiteX5" fmla="*/ 0 w 1850746"/>
              <a:gd name="connsiteY5" fmla="*/ 6200775 h 6200775"/>
              <a:gd name="connsiteX6" fmla="*/ 9525 w 185074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37649 w 1400916"/>
              <a:gd name="connsiteY2" fmla="*/ 2857216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9834" h="6200775">
                <a:moveTo>
                  <a:pt x="9525" y="0"/>
                </a:moveTo>
                <a:cubicBezTo>
                  <a:pt x="416295" y="284690"/>
                  <a:pt x="1425142" y="897762"/>
                  <a:pt x="980939" y="1433666"/>
                </a:cubicBezTo>
                <a:cubicBezTo>
                  <a:pt x="844467" y="1707707"/>
                  <a:pt x="539821" y="2296069"/>
                  <a:pt x="540732" y="2856335"/>
                </a:cubicBezTo>
                <a:cubicBezTo>
                  <a:pt x="541643" y="3416601"/>
                  <a:pt x="743453" y="3982394"/>
                  <a:pt x="1282394" y="4636703"/>
                </a:cubicBezTo>
                <a:cubicBezTo>
                  <a:pt x="1839834" y="5180015"/>
                  <a:pt x="543317" y="6072427"/>
                  <a:pt x="428625" y="6200775"/>
                </a:cubicBezTo>
                <a:lnTo>
                  <a:pt x="0" y="6200775"/>
                </a:lnTo>
                <a:lnTo>
                  <a:pt x="9525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  <a:alpha val="63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prstMaterial="plastic">
            <a:bevelT w="1016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 bwMode="ltGray">
          <a:xfrm>
            <a:off x="6954" y="2705"/>
            <a:ext cx="7708296" cy="1619808"/>
          </a:xfrm>
          <a:custGeom>
            <a:avLst/>
            <a:gdLst>
              <a:gd name="connsiteX0" fmla="*/ 0 w 7724775"/>
              <a:gd name="connsiteY0" fmla="*/ 0 h 1304925"/>
              <a:gd name="connsiteX1" fmla="*/ 7724775 w 7724775"/>
              <a:gd name="connsiteY1" fmla="*/ 0 h 1304925"/>
              <a:gd name="connsiteX2" fmla="*/ 7219950 w 7724775"/>
              <a:gd name="connsiteY2" fmla="*/ 685800 h 1304925"/>
              <a:gd name="connsiteX3" fmla="*/ 6600825 w 7724775"/>
              <a:gd name="connsiteY3" fmla="*/ 876300 h 1304925"/>
              <a:gd name="connsiteX4" fmla="*/ 4314825 w 7724775"/>
              <a:gd name="connsiteY4" fmla="*/ 504825 h 1304925"/>
              <a:gd name="connsiteX5" fmla="*/ 1781175 w 7724775"/>
              <a:gd name="connsiteY5" fmla="*/ 1304925 h 1304925"/>
              <a:gd name="connsiteX6" fmla="*/ 9525 w 7724775"/>
              <a:gd name="connsiteY6" fmla="*/ 400050 h 1304925"/>
              <a:gd name="connsiteX7" fmla="*/ 0 w 7724775"/>
              <a:gd name="connsiteY7" fmla="*/ 0 h 1304925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541463"/>
              <a:gd name="connsiteX1" fmla="*/ 7724775 w 7724775"/>
              <a:gd name="connsiteY1" fmla="*/ 0 h 1541463"/>
              <a:gd name="connsiteX2" fmla="*/ 7219950 w 7724775"/>
              <a:gd name="connsiteY2" fmla="*/ 685800 h 1541463"/>
              <a:gd name="connsiteX3" fmla="*/ 6600825 w 7724775"/>
              <a:gd name="connsiteY3" fmla="*/ 876300 h 1541463"/>
              <a:gd name="connsiteX4" fmla="*/ 4314825 w 7724775"/>
              <a:gd name="connsiteY4" fmla="*/ 504825 h 1541463"/>
              <a:gd name="connsiteX5" fmla="*/ 1781175 w 7724775"/>
              <a:gd name="connsiteY5" fmla="*/ 1304925 h 1541463"/>
              <a:gd name="connsiteX6" fmla="*/ 9525 w 7724775"/>
              <a:gd name="connsiteY6" fmla="*/ 400050 h 1541463"/>
              <a:gd name="connsiteX7" fmla="*/ 0 w 7724775"/>
              <a:gd name="connsiteY7" fmla="*/ 0 h 1541463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2875 w 7724775"/>
              <a:gd name="connsiteY6" fmla="*/ 379961 h 1600206"/>
              <a:gd name="connsiteX7" fmla="*/ 0 w 7724775"/>
              <a:gd name="connsiteY7" fmla="*/ 0 h 1600206"/>
              <a:gd name="connsiteX0" fmla="*/ 0 w 7724775"/>
              <a:gd name="connsiteY0" fmla="*/ 0 h 1602700"/>
              <a:gd name="connsiteX1" fmla="*/ 7724775 w 7724775"/>
              <a:gd name="connsiteY1" fmla="*/ 0 h 1602700"/>
              <a:gd name="connsiteX2" fmla="*/ 7219950 w 7724775"/>
              <a:gd name="connsiteY2" fmla="*/ 685800 h 1602700"/>
              <a:gd name="connsiteX3" fmla="*/ 6600825 w 7724775"/>
              <a:gd name="connsiteY3" fmla="*/ 876300 h 1602700"/>
              <a:gd name="connsiteX4" fmla="*/ 4314825 w 7724775"/>
              <a:gd name="connsiteY4" fmla="*/ 504825 h 1602700"/>
              <a:gd name="connsiteX5" fmla="*/ 1781175 w 7724775"/>
              <a:gd name="connsiteY5" fmla="*/ 1304925 h 1602700"/>
              <a:gd name="connsiteX6" fmla="*/ 2875 w 7724775"/>
              <a:gd name="connsiteY6" fmla="*/ 379961 h 1602700"/>
              <a:gd name="connsiteX7" fmla="*/ 0 w 7724775"/>
              <a:gd name="connsiteY7" fmla="*/ 0 h 1602700"/>
              <a:gd name="connsiteX0" fmla="*/ 0 w 7724775"/>
              <a:gd name="connsiteY0" fmla="*/ 0 h 1545342"/>
              <a:gd name="connsiteX1" fmla="*/ 7724775 w 7724775"/>
              <a:gd name="connsiteY1" fmla="*/ 0 h 1545342"/>
              <a:gd name="connsiteX2" fmla="*/ 7219950 w 7724775"/>
              <a:gd name="connsiteY2" fmla="*/ 685800 h 1545342"/>
              <a:gd name="connsiteX3" fmla="*/ 6600825 w 7724775"/>
              <a:gd name="connsiteY3" fmla="*/ 876300 h 1545342"/>
              <a:gd name="connsiteX4" fmla="*/ 4314825 w 7724775"/>
              <a:gd name="connsiteY4" fmla="*/ 504825 h 1545342"/>
              <a:gd name="connsiteX5" fmla="*/ 1781175 w 7724775"/>
              <a:gd name="connsiteY5" fmla="*/ 1304925 h 1545342"/>
              <a:gd name="connsiteX6" fmla="*/ 2875 w 7724775"/>
              <a:gd name="connsiteY6" fmla="*/ 379961 h 1545342"/>
              <a:gd name="connsiteX7" fmla="*/ 0 w 7724775"/>
              <a:gd name="connsiteY7" fmla="*/ 0 h 154534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4775" h="1622512">
                <a:moveTo>
                  <a:pt x="0" y="0"/>
                </a:moveTo>
                <a:lnTo>
                  <a:pt x="7724775" y="0"/>
                </a:lnTo>
                <a:cubicBezTo>
                  <a:pt x="7556500" y="228600"/>
                  <a:pt x="7398477" y="462188"/>
                  <a:pt x="7219950" y="685800"/>
                </a:cubicBezTo>
                <a:cubicBezTo>
                  <a:pt x="7117969" y="811622"/>
                  <a:pt x="7010059" y="974488"/>
                  <a:pt x="6613156" y="881149"/>
                </a:cubicBezTo>
                <a:cubicBezTo>
                  <a:pt x="6073551" y="698725"/>
                  <a:pt x="5118770" y="460658"/>
                  <a:pt x="4314825" y="504825"/>
                </a:cubicBezTo>
                <a:cubicBezTo>
                  <a:pt x="3510880" y="548992"/>
                  <a:pt x="2429591" y="850086"/>
                  <a:pt x="1781175" y="1304925"/>
                </a:cubicBezTo>
                <a:cubicBezTo>
                  <a:pt x="1239128" y="1622512"/>
                  <a:pt x="218826" y="516953"/>
                  <a:pt x="2875" y="379961"/>
                </a:cubicBezTo>
                <a:cubicBezTo>
                  <a:pt x="1917" y="253307"/>
                  <a:pt x="958" y="126654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 extrusionH="76200">
            <a:bevelT w="101600" h="127000"/>
            <a:bevelB w="0" h="0" prst="angle"/>
            <a:extrusionClr>
              <a:schemeClr val="bg2"/>
            </a:extrusionClr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algn="ctr" defTabSz="914400" rtl="0" eaLnBrk="1" latinLnBrk="0" hangingPunct="1"/>
            <a:endParaRPr lang="en-US" sz="4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02536"/>
            <a:ext cx="7068312" cy="11430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1156-FA8D-45B3-9658-8DDB384E5C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69848" y="3218688"/>
            <a:ext cx="7068312" cy="1572768"/>
          </a:xfrm>
        </p:spPr>
        <p:txBody>
          <a:bodyPr anchor="t">
            <a:normAutofit/>
          </a:bodyPr>
          <a:lstStyle>
            <a:lvl1pPr>
              <a:defRPr sz="4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ltGray">
          <a:xfrm>
            <a:off x="30589" y="0"/>
            <a:ext cx="7744409" cy="809583"/>
          </a:xfrm>
          <a:custGeom>
            <a:avLst/>
            <a:gdLst>
              <a:gd name="connsiteX0" fmla="*/ 0 w 7712765"/>
              <a:gd name="connsiteY0" fmla="*/ 0 h 576470"/>
              <a:gd name="connsiteX1" fmla="*/ 854765 w 7712765"/>
              <a:gd name="connsiteY1" fmla="*/ 576470 h 576470"/>
              <a:gd name="connsiteX2" fmla="*/ 2405269 w 7712765"/>
              <a:gd name="connsiteY2" fmla="*/ 487017 h 576470"/>
              <a:gd name="connsiteX3" fmla="*/ 6569765 w 7712765"/>
              <a:gd name="connsiteY3" fmla="*/ 417443 h 576470"/>
              <a:gd name="connsiteX4" fmla="*/ 7712765 w 7712765"/>
              <a:gd name="connsiteY4" fmla="*/ 0 h 576470"/>
              <a:gd name="connsiteX5" fmla="*/ 0 w 7712765"/>
              <a:gd name="connsiteY5" fmla="*/ 0 h 576470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8807726"/>
              <a:gd name="connsiteY0" fmla="*/ 0 h 657639"/>
              <a:gd name="connsiteX1" fmla="*/ 854765 w 8807726"/>
              <a:gd name="connsiteY1" fmla="*/ 576470 h 657639"/>
              <a:gd name="connsiteX2" fmla="*/ 2405269 w 8807726"/>
              <a:gd name="connsiteY2" fmla="*/ 487017 h 657639"/>
              <a:gd name="connsiteX3" fmla="*/ 6569765 w 8807726"/>
              <a:gd name="connsiteY3" fmla="*/ 417443 h 657639"/>
              <a:gd name="connsiteX4" fmla="*/ 7712765 w 8807726"/>
              <a:gd name="connsiteY4" fmla="*/ 0 h 657639"/>
              <a:gd name="connsiteX5" fmla="*/ 0 w 8807726"/>
              <a:gd name="connsiteY5" fmla="*/ 0 h 657639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1143000 w 8855765"/>
              <a:gd name="connsiteY0" fmla="*/ 0 h 840448"/>
              <a:gd name="connsiteX1" fmla="*/ 1997765 w 8855765"/>
              <a:gd name="connsiteY1" fmla="*/ 576470 h 840448"/>
              <a:gd name="connsiteX2" fmla="*/ 3548269 w 8855765"/>
              <a:gd name="connsiteY2" fmla="*/ 487017 h 840448"/>
              <a:gd name="connsiteX3" fmla="*/ 7712765 w 8855765"/>
              <a:gd name="connsiteY3" fmla="*/ 417443 h 840448"/>
              <a:gd name="connsiteX4" fmla="*/ 8855765 w 8855765"/>
              <a:gd name="connsiteY4" fmla="*/ 0 h 840448"/>
              <a:gd name="connsiteX5" fmla="*/ 1143000 w 8855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686739"/>
              <a:gd name="connsiteX1" fmla="*/ 857670 w 7712765"/>
              <a:gd name="connsiteY1" fmla="*/ 563148 h 686739"/>
              <a:gd name="connsiteX2" fmla="*/ 2405269 w 7712765"/>
              <a:gd name="connsiteY2" fmla="*/ 487017 h 686739"/>
              <a:gd name="connsiteX3" fmla="*/ 6569765 w 7712765"/>
              <a:gd name="connsiteY3" fmla="*/ 417443 h 686739"/>
              <a:gd name="connsiteX4" fmla="*/ 7712765 w 7712765"/>
              <a:gd name="connsiteY4" fmla="*/ 0 h 686739"/>
              <a:gd name="connsiteX5" fmla="*/ 0 w 7712765"/>
              <a:gd name="connsiteY5" fmla="*/ 0 h 686739"/>
              <a:gd name="connsiteX0" fmla="*/ 0 w 7712765"/>
              <a:gd name="connsiteY0" fmla="*/ 0 h 821857"/>
              <a:gd name="connsiteX1" fmla="*/ 857670 w 7712765"/>
              <a:gd name="connsiteY1" fmla="*/ 563148 h 821857"/>
              <a:gd name="connsiteX2" fmla="*/ 2405269 w 7712765"/>
              <a:gd name="connsiteY2" fmla="*/ 487017 h 821857"/>
              <a:gd name="connsiteX3" fmla="*/ 6569765 w 7712765"/>
              <a:gd name="connsiteY3" fmla="*/ 417443 h 821857"/>
              <a:gd name="connsiteX4" fmla="*/ 7712765 w 7712765"/>
              <a:gd name="connsiteY4" fmla="*/ 0 h 821857"/>
              <a:gd name="connsiteX5" fmla="*/ 0 w 7712765"/>
              <a:gd name="connsiteY5" fmla="*/ 0 h 821857"/>
              <a:gd name="connsiteX0" fmla="*/ 0 w 7741811"/>
              <a:gd name="connsiteY0" fmla="*/ 0 h 686739"/>
              <a:gd name="connsiteX1" fmla="*/ 886716 w 7741811"/>
              <a:gd name="connsiteY1" fmla="*/ 563148 h 686739"/>
              <a:gd name="connsiteX2" fmla="*/ 2434315 w 7741811"/>
              <a:gd name="connsiteY2" fmla="*/ 487017 h 686739"/>
              <a:gd name="connsiteX3" fmla="*/ 6598811 w 7741811"/>
              <a:gd name="connsiteY3" fmla="*/ 417443 h 686739"/>
              <a:gd name="connsiteX4" fmla="*/ 7741811 w 7741811"/>
              <a:gd name="connsiteY4" fmla="*/ 0 h 686739"/>
              <a:gd name="connsiteX5" fmla="*/ 0 w 7741811"/>
              <a:gd name="connsiteY5" fmla="*/ 0 h 686739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4409" h="809583">
                <a:moveTo>
                  <a:pt x="0" y="0"/>
                </a:moveTo>
                <a:cubicBezTo>
                  <a:pt x="304237" y="167489"/>
                  <a:pt x="360369" y="233726"/>
                  <a:pt x="886716" y="563148"/>
                </a:cubicBezTo>
                <a:cubicBezTo>
                  <a:pt x="1304871" y="809583"/>
                  <a:pt x="1615947" y="706018"/>
                  <a:pt x="2434315" y="487017"/>
                </a:cubicBezTo>
                <a:cubicBezTo>
                  <a:pt x="3629697" y="155424"/>
                  <a:pt x="5540046" y="132029"/>
                  <a:pt x="6598811" y="417443"/>
                </a:cubicBezTo>
                <a:cubicBezTo>
                  <a:pt x="7392212" y="628150"/>
                  <a:pt x="7492697" y="440390"/>
                  <a:pt x="7744409" y="306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ltGray">
          <a:xfrm>
            <a:off x="0" y="312983"/>
            <a:ext cx="909138" cy="1423763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138" h="1423763">
                <a:moveTo>
                  <a:pt x="0" y="0"/>
                </a:moveTo>
                <a:lnTo>
                  <a:pt x="0" y="1423763"/>
                </a:lnTo>
                <a:cubicBezTo>
                  <a:pt x="307056" y="1125441"/>
                  <a:pt x="599640" y="970558"/>
                  <a:pt x="742566" y="874510"/>
                </a:cubicBezTo>
                <a:cubicBezTo>
                  <a:pt x="885492" y="778462"/>
                  <a:pt x="909138" y="598868"/>
                  <a:pt x="714950" y="444926"/>
                </a:cubicBezTo>
                <a:cubicBezTo>
                  <a:pt x="481017" y="259268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 bwMode="ltGray">
          <a:xfrm flipV="1">
            <a:off x="0" y="5172889"/>
            <a:ext cx="850182" cy="1665516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29018 w 909138"/>
              <a:gd name="connsiteY2" fmla="*/ 946385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369" h="1423763">
                <a:moveTo>
                  <a:pt x="0" y="0"/>
                </a:moveTo>
                <a:lnTo>
                  <a:pt x="0" y="1423763"/>
                </a:lnTo>
                <a:cubicBezTo>
                  <a:pt x="368101" y="1168156"/>
                  <a:pt x="565407" y="1044083"/>
                  <a:pt x="729018" y="946385"/>
                </a:cubicBezTo>
                <a:cubicBezTo>
                  <a:pt x="892629" y="848687"/>
                  <a:pt x="917369" y="716889"/>
                  <a:pt x="723181" y="562947"/>
                </a:cubicBezTo>
                <a:cubicBezTo>
                  <a:pt x="489248" y="377289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ltGray">
          <a:xfrm>
            <a:off x="7706271" y="-3132"/>
            <a:ext cx="1450255" cy="1647155"/>
          </a:xfrm>
          <a:custGeom>
            <a:avLst/>
            <a:gdLst>
              <a:gd name="connsiteX0" fmla="*/ 422754 w 1302707"/>
              <a:gd name="connsiteY0" fmla="*/ 0 h 1615858"/>
              <a:gd name="connsiteX1" fmla="*/ 1302707 w 1302707"/>
              <a:gd name="connsiteY1" fmla="*/ 0 h 1615858"/>
              <a:gd name="connsiteX2" fmla="*/ 1290181 w 1302707"/>
              <a:gd name="connsiteY2" fmla="*/ 1615858 h 1615858"/>
              <a:gd name="connsiteX3" fmla="*/ 109603 w 1302707"/>
              <a:gd name="connsiteY3" fmla="*/ 879954 h 1615858"/>
              <a:gd name="connsiteX4" fmla="*/ 0 w 1302707"/>
              <a:gd name="connsiteY4" fmla="*/ 382044 h 1615858"/>
              <a:gd name="connsiteX5" fmla="*/ 422754 w 1302707"/>
              <a:gd name="connsiteY5" fmla="*/ 0 h 1615858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615858"/>
              <a:gd name="connsiteX1" fmla="*/ 1408134 w 1408134"/>
              <a:gd name="connsiteY1" fmla="*/ 0 h 1615858"/>
              <a:gd name="connsiteX2" fmla="*/ 1395608 w 1408134"/>
              <a:gd name="connsiteY2" fmla="*/ 1615858 h 1615858"/>
              <a:gd name="connsiteX3" fmla="*/ 215030 w 1408134"/>
              <a:gd name="connsiteY3" fmla="*/ 879954 h 1615858"/>
              <a:gd name="connsiteX4" fmla="*/ 105427 w 1408134"/>
              <a:gd name="connsiteY4" fmla="*/ 382044 h 1615858"/>
              <a:gd name="connsiteX5" fmla="*/ 528181 w 1408134"/>
              <a:gd name="connsiteY5" fmla="*/ 0 h 1615858"/>
              <a:gd name="connsiteX0" fmla="*/ 529337 w 1409290"/>
              <a:gd name="connsiteY0" fmla="*/ 0 h 1615858"/>
              <a:gd name="connsiteX1" fmla="*/ 1409290 w 1409290"/>
              <a:gd name="connsiteY1" fmla="*/ 0 h 1615858"/>
              <a:gd name="connsiteX2" fmla="*/ 1396764 w 1409290"/>
              <a:gd name="connsiteY2" fmla="*/ 1615858 h 1615858"/>
              <a:gd name="connsiteX3" fmla="*/ 215030 w 1409290"/>
              <a:gd name="connsiteY3" fmla="*/ 864897 h 1615858"/>
              <a:gd name="connsiteX4" fmla="*/ 106583 w 1409290"/>
              <a:gd name="connsiteY4" fmla="*/ 382044 h 1615858"/>
              <a:gd name="connsiteX5" fmla="*/ 529337 w 1409290"/>
              <a:gd name="connsiteY5" fmla="*/ 0 h 1615858"/>
              <a:gd name="connsiteX0" fmla="*/ 522046 w 1401999"/>
              <a:gd name="connsiteY0" fmla="*/ 0 h 1615858"/>
              <a:gd name="connsiteX1" fmla="*/ 1401999 w 1401999"/>
              <a:gd name="connsiteY1" fmla="*/ 0 h 1615858"/>
              <a:gd name="connsiteX2" fmla="*/ 1389473 w 1401999"/>
              <a:gd name="connsiteY2" fmla="*/ 1615858 h 1615858"/>
              <a:gd name="connsiteX3" fmla="*/ 207739 w 1401999"/>
              <a:gd name="connsiteY3" fmla="*/ 864897 h 1615858"/>
              <a:gd name="connsiteX4" fmla="*/ 99292 w 1401999"/>
              <a:gd name="connsiteY4" fmla="*/ 382044 h 1615858"/>
              <a:gd name="connsiteX5" fmla="*/ 522046 w 1401999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47155"/>
              <a:gd name="connsiteX1" fmla="*/ 1450255 w 1450255"/>
              <a:gd name="connsiteY1" fmla="*/ 0 h 1647155"/>
              <a:gd name="connsiteX2" fmla="*/ 1437729 w 1450255"/>
              <a:gd name="connsiteY2" fmla="*/ 1647155 h 1647155"/>
              <a:gd name="connsiteX3" fmla="*/ 255995 w 1450255"/>
              <a:gd name="connsiteY3" fmla="*/ 864897 h 1647155"/>
              <a:gd name="connsiteX4" fmla="*/ 147548 w 1450255"/>
              <a:gd name="connsiteY4" fmla="*/ 382044 h 1647155"/>
              <a:gd name="connsiteX5" fmla="*/ 570302 w 1450255"/>
              <a:gd name="connsiteY5" fmla="*/ 0 h 164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255" h="1647155">
                <a:moveTo>
                  <a:pt x="570302" y="0"/>
                </a:moveTo>
                <a:lnTo>
                  <a:pt x="1450255" y="0"/>
                </a:lnTo>
                <a:cubicBezTo>
                  <a:pt x="1446080" y="538619"/>
                  <a:pt x="1441904" y="1108536"/>
                  <a:pt x="1437729" y="1647155"/>
                </a:cubicBezTo>
                <a:cubicBezTo>
                  <a:pt x="1059800" y="1253174"/>
                  <a:pt x="463734" y="1013829"/>
                  <a:pt x="255995" y="864897"/>
                </a:cubicBezTo>
                <a:cubicBezTo>
                  <a:pt x="0" y="680990"/>
                  <a:pt x="64002" y="497791"/>
                  <a:pt x="147548" y="382044"/>
                </a:cubicBezTo>
                <a:cubicBezTo>
                  <a:pt x="231094" y="266297"/>
                  <a:pt x="385474" y="72158"/>
                  <a:pt x="57030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ltGray">
          <a:xfrm>
            <a:off x="475656" y="5237922"/>
            <a:ext cx="8668343" cy="1639956"/>
          </a:xfrm>
          <a:custGeom>
            <a:avLst/>
            <a:gdLst>
              <a:gd name="connsiteX0" fmla="*/ 0 w 8666922"/>
              <a:gd name="connsiteY0" fmla="*/ 1610139 h 1639956"/>
              <a:gd name="connsiteX1" fmla="*/ 8656983 w 8666922"/>
              <a:gd name="connsiteY1" fmla="*/ 1639956 h 1639956"/>
              <a:gd name="connsiteX2" fmla="*/ 8666922 w 8666922"/>
              <a:gd name="connsiteY2" fmla="*/ 0 h 1639956"/>
              <a:gd name="connsiteX3" fmla="*/ 4084983 w 8666922"/>
              <a:gd name="connsiteY3" fmla="*/ 1480930 h 1639956"/>
              <a:gd name="connsiteX4" fmla="*/ 993913 w 8666922"/>
              <a:gd name="connsiteY4" fmla="*/ 914400 h 1639956"/>
              <a:gd name="connsiteX5" fmla="*/ 0 w 8666922"/>
              <a:gd name="connsiteY5" fmla="*/ 1610139 h 1639956"/>
              <a:gd name="connsiteX0" fmla="*/ 0 w 8666922"/>
              <a:gd name="connsiteY0" fmla="*/ 1636643 h 1666460"/>
              <a:gd name="connsiteX1" fmla="*/ 8656983 w 8666922"/>
              <a:gd name="connsiteY1" fmla="*/ 1666460 h 1666460"/>
              <a:gd name="connsiteX2" fmla="*/ 8666922 w 8666922"/>
              <a:gd name="connsiteY2" fmla="*/ 26504 h 1666460"/>
              <a:gd name="connsiteX3" fmla="*/ 4084983 w 8666922"/>
              <a:gd name="connsiteY3" fmla="*/ 1507434 h 1666460"/>
              <a:gd name="connsiteX4" fmla="*/ 993913 w 8666922"/>
              <a:gd name="connsiteY4" fmla="*/ 940904 h 1666460"/>
              <a:gd name="connsiteX5" fmla="*/ 0 w 8666922"/>
              <a:gd name="connsiteY5" fmla="*/ 1636643 h 1666460"/>
              <a:gd name="connsiteX0" fmla="*/ 0 w 8668343"/>
              <a:gd name="connsiteY0" fmla="*/ 1647276 h 1666460"/>
              <a:gd name="connsiteX1" fmla="*/ 8658404 w 8668343"/>
              <a:gd name="connsiteY1" fmla="*/ 1666460 h 1666460"/>
              <a:gd name="connsiteX2" fmla="*/ 8668343 w 8668343"/>
              <a:gd name="connsiteY2" fmla="*/ 26504 h 1666460"/>
              <a:gd name="connsiteX3" fmla="*/ 4086404 w 8668343"/>
              <a:gd name="connsiteY3" fmla="*/ 1507434 h 1666460"/>
              <a:gd name="connsiteX4" fmla="*/ 995334 w 8668343"/>
              <a:gd name="connsiteY4" fmla="*/ 940904 h 1666460"/>
              <a:gd name="connsiteX5" fmla="*/ 0 w 8668343"/>
              <a:gd name="connsiteY5" fmla="*/ 1647276 h 1666460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1277178 w 9945521"/>
              <a:gd name="connsiteY0" fmla="*/ 1620772 h 1639956"/>
              <a:gd name="connsiteX1" fmla="*/ 9935582 w 9945521"/>
              <a:gd name="connsiteY1" fmla="*/ 1639956 h 1639956"/>
              <a:gd name="connsiteX2" fmla="*/ 9945521 w 9945521"/>
              <a:gd name="connsiteY2" fmla="*/ 0 h 1639956"/>
              <a:gd name="connsiteX3" fmla="*/ 5363582 w 9945521"/>
              <a:gd name="connsiteY3" fmla="*/ 1480930 h 1639956"/>
              <a:gd name="connsiteX4" fmla="*/ 2272512 w 9945521"/>
              <a:gd name="connsiteY4" fmla="*/ 914400 h 1639956"/>
              <a:gd name="connsiteX5" fmla="*/ 1277178 w 9945521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8343" h="1639956">
                <a:moveTo>
                  <a:pt x="0" y="1620772"/>
                </a:moveTo>
                <a:lnTo>
                  <a:pt x="8658404" y="1639956"/>
                </a:lnTo>
                <a:lnTo>
                  <a:pt x="8668343" y="0"/>
                </a:lnTo>
                <a:cubicBezTo>
                  <a:pt x="7434289" y="1156087"/>
                  <a:pt x="5517363" y="1503112"/>
                  <a:pt x="4086404" y="1480930"/>
                </a:cubicBezTo>
                <a:cubicBezTo>
                  <a:pt x="2655445" y="1458748"/>
                  <a:pt x="1459326" y="1108766"/>
                  <a:pt x="995334" y="914400"/>
                </a:cubicBezTo>
                <a:cubicBezTo>
                  <a:pt x="531342" y="720034"/>
                  <a:pt x="360863" y="1226049"/>
                  <a:pt x="0" y="1620772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30352"/>
            <a:ext cx="7315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9536" y="1719072"/>
            <a:ext cx="3575304" cy="4215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8848" y="1719072"/>
            <a:ext cx="3575304" cy="4215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A5F7-0D59-4085-8EA3-C3FA0EFE3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ltGray">
          <a:xfrm>
            <a:off x="30589" y="0"/>
            <a:ext cx="7744409" cy="809583"/>
          </a:xfrm>
          <a:custGeom>
            <a:avLst/>
            <a:gdLst>
              <a:gd name="connsiteX0" fmla="*/ 0 w 7712765"/>
              <a:gd name="connsiteY0" fmla="*/ 0 h 576470"/>
              <a:gd name="connsiteX1" fmla="*/ 854765 w 7712765"/>
              <a:gd name="connsiteY1" fmla="*/ 576470 h 576470"/>
              <a:gd name="connsiteX2" fmla="*/ 2405269 w 7712765"/>
              <a:gd name="connsiteY2" fmla="*/ 487017 h 576470"/>
              <a:gd name="connsiteX3" fmla="*/ 6569765 w 7712765"/>
              <a:gd name="connsiteY3" fmla="*/ 417443 h 576470"/>
              <a:gd name="connsiteX4" fmla="*/ 7712765 w 7712765"/>
              <a:gd name="connsiteY4" fmla="*/ 0 h 576470"/>
              <a:gd name="connsiteX5" fmla="*/ 0 w 7712765"/>
              <a:gd name="connsiteY5" fmla="*/ 0 h 576470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8807726"/>
              <a:gd name="connsiteY0" fmla="*/ 0 h 657639"/>
              <a:gd name="connsiteX1" fmla="*/ 854765 w 8807726"/>
              <a:gd name="connsiteY1" fmla="*/ 576470 h 657639"/>
              <a:gd name="connsiteX2" fmla="*/ 2405269 w 8807726"/>
              <a:gd name="connsiteY2" fmla="*/ 487017 h 657639"/>
              <a:gd name="connsiteX3" fmla="*/ 6569765 w 8807726"/>
              <a:gd name="connsiteY3" fmla="*/ 417443 h 657639"/>
              <a:gd name="connsiteX4" fmla="*/ 7712765 w 8807726"/>
              <a:gd name="connsiteY4" fmla="*/ 0 h 657639"/>
              <a:gd name="connsiteX5" fmla="*/ 0 w 8807726"/>
              <a:gd name="connsiteY5" fmla="*/ 0 h 657639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1143000 w 8855765"/>
              <a:gd name="connsiteY0" fmla="*/ 0 h 840448"/>
              <a:gd name="connsiteX1" fmla="*/ 1997765 w 8855765"/>
              <a:gd name="connsiteY1" fmla="*/ 576470 h 840448"/>
              <a:gd name="connsiteX2" fmla="*/ 3548269 w 8855765"/>
              <a:gd name="connsiteY2" fmla="*/ 487017 h 840448"/>
              <a:gd name="connsiteX3" fmla="*/ 7712765 w 8855765"/>
              <a:gd name="connsiteY3" fmla="*/ 417443 h 840448"/>
              <a:gd name="connsiteX4" fmla="*/ 8855765 w 8855765"/>
              <a:gd name="connsiteY4" fmla="*/ 0 h 840448"/>
              <a:gd name="connsiteX5" fmla="*/ 1143000 w 8855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686739"/>
              <a:gd name="connsiteX1" fmla="*/ 857670 w 7712765"/>
              <a:gd name="connsiteY1" fmla="*/ 563148 h 686739"/>
              <a:gd name="connsiteX2" fmla="*/ 2405269 w 7712765"/>
              <a:gd name="connsiteY2" fmla="*/ 487017 h 686739"/>
              <a:gd name="connsiteX3" fmla="*/ 6569765 w 7712765"/>
              <a:gd name="connsiteY3" fmla="*/ 417443 h 686739"/>
              <a:gd name="connsiteX4" fmla="*/ 7712765 w 7712765"/>
              <a:gd name="connsiteY4" fmla="*/ 0 h 686739"/>
              <a:gd name="connsiteX5" fmla="*/ 0 w 7712765"/>
              <a:gd name="connsiteY5" fmla="*/ 0 h 686739"/>
              <a:gd name="connsiteX0" fmla="*/ 0 w 7712765"/>
              <a:gd name="connsiteY0" fmla="*/ 0 h 821857"/>
              <a:gd name="connsiteX1" fmla="*/ 857670 w 7712765"/>
              <a:gd name="connsiteY1" fmla="*/ 563148 h 821857"/>
              <a:gd name="connsiteX2" fmla="*/ 2405269 w 7712765"/>
              <a:gd name="connsiteY2" fmla="*/ 487017 h 821857"/>
              <a:gd name="connsiteX3" fmla="*/ 6569765 w 7712765"/>
              <a:gd name="connsiteY3" fmla="*/ 417443 h 821857"/>
              <a:gd name="connsiteX4" fmla="*/ 7712765 w 7712765"/>
              <a:gd name="connsiteY4" fmla="*/ 0 h 821857"/>
              <a:gd name="connsiteX5" fmla="*/ 0 w 7712765"/>
              <a:gd name="connsiteY5" fmla="*/ 0 h 821857"/>
              <a:gd name="connsiteX0" fmla="*/ 0 w 7741811"/>
              <a:gd name="connsiteY0" fmla="*/ 0 h 686739"/>
              <a:gd name="connsiteX1" fmla="*/ 886716 w 7741811"/>
              <a:gd name="connsiteY1" fmla="*/ 563148 h 686739"/>
              <a:gd name="connsiteX2" fmla="*/ 2434315 w 7741811"/>
              <a:gd name="connsiteY2" fmla="*/ 487017 h 686739"/>
              <a:gd name="connsiteX3" fmla="*/ 6598811 w 7741811"/>
              <a:gd name="connsiteY3" fmla="*/ 417443 h 686739"/>
              <a:gd name="connsiteX4" fmla="*/ 7741811 w 7741811"/>
              <a:gd name="connsiteY4" fmla="*/ 0 h 686739"/>
              <a:gd name="connsiteX5" fmla="*/ 0 w 7741811"/>
              <a:gd name="connsiteY5" fmla="*/ 0 h 686739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4409" h="809583">
                <a:moveTo>
                  <a:pt x="0" y="0"/>
                </a:moveTo>
                <a:cubicBezTo>
                  <a:pt x="304237" y="167489"/>
                  <a:pt x="360369" y="233726"/>
                  <a:pt x="886716" y="563148"/>
                </a:cubicBezTo>
                <a:cubicBezTo>
                  <a:pt x="1304871" y="809583"/>
                  <a:pt x="1615947" y="706018"/>
                  <a:pt x="2434315" y="487017"/>
                </a:cubicBezTo>
                <a:cubicBezTo>
                  <a:pt x="3629697" y="155424"/>
                  <a:pt x="5540046" y="132029"/>
                  <a:pt x="6598811" y="417443"/>
                </a:cubicBezTo>
                <a:cubicBezTo>
                  <a:pt x="7392212" y="628150"/>
                  <a:pt x="7492697" y="440390"/>
                  <a:pt x="7744409" y="306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ltGray">
          <a:xfrm>
            <a:off x="0" y="312983"/>
            <a:ext cx="909138" cy="1423763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138" h="1423763">
                <a:moveTo>
                  <a:pt x="0" y="0"/>
                </a:moveTo>
                <a:lnTo>
                  <a:pt x="0" y="1423763"/>
                </a:lnTo>
                <a:cubicBezTo>
                  <a:pt x="307056" y="1125441"/>
                  <a:pt x="599640" y="970558"/>
                  <a:pt x="742566" y="874510"/>
                </a:cubicBezTo>
                <a:cubicBezTo>
                  <a:pt x="885492" y="778462"/>
                  <a:pt x="909138" y="598868"/>
                  <a:pt x="714950" y="444926"/>
                </a:cubicBezTo>
                <a:cubicBezTo>
                  <a:pt x="481017" y="259268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ltGray">
          <a:xfrm>
            <a:off x="7706271" y="-3132"/>
            <a:ext cx="1450255" cy="1647155"/>
          </a:xfrm>
          <a:custGeom>
            <a:avLst/>
            <a:gdLst>
              <a:gd name="connsiteX0" fmla="*/ 422754 w 1302707"/>
              <a:gd name="connsiteY0" fmla="*/ 0 h 1615858"/>
              <a:gd name="connsiteX1" fmla="*/ 1302707 w 1302707"/>
              <a:gd name="connsiteY1" fmla="*/ 0 h 1615858"/>
              <a:gd name="connsiteX2" fmla="*/ 1290181 w 1302707"/>
              <a:gd name="connsiteY2" fmla="*/ 1615858 h 1615858"/>
              <a:gd name="connsiteX3" fmla="*/ 109603 w 1302707"/>
              <a:gd name="connsiteY3" fmla="*/ 879954 h 1615858"/>
              <a:gd name="connsiteX4" fmla="*/ 0 w 1302707"/>
              <a:gd name="connsiteY4" fmla="*/ 382044 h 1615858"/>
              <a:gd name="connsiteX5" fmla="*/ 422754 w 1302707"/>
              <a:gd name="connsiteY5" fmla="*/ 0 h 1615858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615858"/>
              <a:gd name="connsiteX1" fmla="*/ 1408134 w 1408134"/>
              <a:gd name="connsiteY1" fmla="*/ 0 h 1615858"/>
              <a:gd name="connsiteX2" fmla="*/ 1395608 w 1408134"/>
              <a:gd name="connsiteY2" fmla="*/ 1615858 h 1615858"/>
              <a:gd name="connsiteX3" fmla="*/ 215030 w 1408134"/>
              <a:gd name="connsiteY3" fmla="*/ 879954 h 1615858"/>
              <a:gd name="connsiteX4" fmla="*/ 105427 w 1408134"/>
              <a:gd name="connsiteY4" fmla="*/ 382044 h 1615858"/>
              <a:gd name="connsiteX5" fmla="*/ 528181 w 1408134"/>
              <a:gd name="connsiteY5" fmla="*/ 0 h 1615858"/>
              <a:gd name="connsiteX0" fmla="*/ 529337 w 1409290"/>
              <a:gd name="connsiteY0" fmla="*/ 0 h 1615858"/>
              <a:gd name="connsiteX1" fmla="*/ 1409290 w 1409290"/>
              <a:gd name="connsiteY1" fmla="*/ 0 h 1615858"/>
              <a:gd name="connsiteX2" fmla="*/ 1396764 w 1409290"/>
              <a:gd name="connsiteY2" fmla="*/ 1615858 h 1615858"/>
              <a:gd name="connsiteX3" fmla="*/ 215030 w 1409290"/>
              <a:gd name="connsiteY3" fmla="*/ 864897 h 1615858"/>
              <a:gd name="connsiteX4" fmla="*/ 106583 w 1409290"/>
              <a:gd name="connsiteY4" fmla="*/ 382044 h 1615858"/>
              <a:gd name="connsiteX5" fmla="*/ 529337 w 1409290"/>
              <a:gd name="connsiteY5" fmla="*/ 0 h 1615858"/>
              <a:gd name="connsiteX0" fmla="*/ 522046 w 1401999"/>
              <a:gd name="connsiteY0" fmla="*/ 0 h 1615858"/>
              <a:gd name="connsiteX1" fmla="*/ 1401999 w 1401999"/>
              <a:gd name="connsiteY1" fmla="*/ 0 h 1615858"/>
              <a:gd name="connsiteX2" fmla="*/ 1389473 w 1401999"/>
              <a:gd name="connsiteY2" fmla="*/ 1615858 h 1615858"/>
              <a:gd name="connsiteX3" fmla="*/ 207739 w 1401999"/>
              <a:gd name="connsiteY3" fmla="*/ 864897 h 1615858"/>
              <a:gd name="connsiteX4" fmla="*/ 99292 w 1401999"/>
              <a:gd name="connsiteY4" fmla="*/ 382044 h 1615858"/>
              <a:gd name="connsiteX5" fmla="*/ 522046 w 1401999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47155"/>
              <a:gd name="connsiteX1" fmla="*/ 1450255 w 1450255"/>
              <a:gd name="connsiteY1" fmla="*/ 0 h 1647155"/>
              <a:gd name="connsiteX2" fmla="*/ 1437729 w 1450255"/>
              <a:gd name="connsiteY2" fmla="*/ 1647155 h 1647155"/>
              <a:gd name="connsiteX3" fmla="*/ 255995 w 1450255"/>
              <a:gd name="connsiteY3" fmla="*/ 864897 h 1647155"/>
              <a:gd name="connsiteX4" fmla="*/ 147548 w 1450255"/>
              <a:gd name="connsiteY4" fmla="*/ 382044 h 1647155"/>
              <a:gd name="connsiteX5" fmla="*/ 570302 w 1450255"/>
              <a:gd name="connsiteY5" fmla="*/ 0 h 164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255" h="1647155">
                <a:moveTo>
                  <a:pt x="570302" y="0"/>
                </a:moveTo>
                <a:lnTo>
                  <a:pt x="1450255" y="0"/>
                </a:lnTo>
                <a:cubicBezTo>
                  <a:pt x="1446080" y="538619"/>
                  <a:pt x="1441904" y="1108536"/>
                  <a:pt x="1437729" y="1647155"/>
                </a:cubicBezTo>
                <a:cubicBezTo>
                  <a:pt x="1059800" y="1253174"/>
                  <a:pt x="463734" y="1013829"/>
                  <a:pt x="255995" y="864897"/>
                </a:cubicBezTo>
                <a:cubicBezTo>
                  <a:pt x="0" y="680990"/>
                  <a:pt x="64002" y="497791"/>
                  <a:pt x="147548" y="382044"/>
                </a:cubicBezTo>
                <a:cubicBezTo>
                  <a:pt x="231094" y="266297"/>
                  <a:pt x="385474" y="72158"/>
                  <a:pt x="57030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30352"/>
            <a:ext cx="7315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4792"/>
            <a:ext cx="404164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487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64792"/>
            <a:ext cx="404164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487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5CA5-A1A1-49B9-8783-7DFAB9153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ltGray">
          <a:xfrm>
            <a:off x="30589" y="0"/>
            <a:ext cx="7744409" cy="809583"/>
          </a:xfrm>
          <a:custGeom>
            <a:avLst/>
            <a:gdLst>
              <a:gd name="connsiteX0" fmla="*/ 0 w 7712765"/>
              <a:gd name="connsiteY0" fmla="*/ 0 h 576470"/>
              <a:gd name="connsiteX1" fmla="*/ 854765 w 7712765"/>
              <a:gd name="connsiteY1" fmla="*/ 576470 h 576470"/>
              <a:gd name="connsiteX2" fmla="*/ 2405269 w 7712765"/>
              <a:gd name="connsiteY2" fmla="*/ 487017 h 576470"/>
              <a:gd name="connsiteX3" fmla="*/ 6569765 w 7712765"/>
              <a:gd name="connsiteY3" fmla="*/ 417443 h 576470"/>
              <a:gd name="connsiteX4" fmla="*/ 7712765 w 7712765"/>
              <a:gd name="connsiteY4" fmla="*/ 0 h 576470"/>
              <a:gd name="connsiteX5" fmla="*/ 0 w 7712765"/>
              <a:gd name="connsiteY5" fmla="*/ 0 h 576470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8807726"/>
              <a:gd name="connsiteY0" fmla="*/ 0 h 657639"/>
              <a:gd name="connsiteX1" fmla="*/ 854765 w 8807726"/>
              <a:gd name="connsiteY1" fmla="*/ 576470 h 657639"/>
              <a:gd name="connsiteX2" fmla="*/ 2405269 w 8807726"/>
              <a:gd name="connsiteY2" fmla="*/ 487017 h 657639"/>
              <a:gd name="connsiteX3" fmla="*/ 6569765 w 8807726"/>
              <a:gd name="connsiteY3" fmla="*/ 417443 h 657639"/>
              <a:gd name="connsiteX4" fmla="*/ 7712765 w 8807726"/>
              <a:gd name="connsiteY4" fmla="*/ 0 h 657639"/>
              <a:gd name="connsiteX5" fmla="*/ 0 w 8807726"/>
              <a:gd name="connsiteY5" fmla="*/ 0 h 657639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1143000 w 8855765"/>
              <a:gd name="connsiteY0" fmla="*/ 0 h 840448"/>
              <a:gd name="connsiteX1" fmla="*/ 1997765 w 8855765"/>
              <a:gd name="connsiteY1" fmla="*/ 576470 h 840448"/>
              <a:gd name="connsiteX2" fmla="*/ 3548269 w 8855765"/>
              <a:gd name="connsiteY2" fmla="*/ 487017 h 840448"/>
              <a:gd name="connsiteX3" fmla="*/ 7712765 w 8855765"/>
              <a:gd name="connsiteY3" fmla="*/ 417443 h 840448"/>
              <a:gd name="connsiteX4" fmla="*/ 8855765 w 8855765"/>
              <a:gd name="connsiteY4" fmla="*/ 0 h 840448"/>
              <a:gd name="connsiteX5" fmla="*/ 1143000 w 8855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686739"/>
              <a:gd name="connsiteX1" fmla="*/ 857670 w 7712765"/>
              <a:gd name="connsiteY1" fmla="*/ 563148 h 686739"/>
              <a:gd name="connsiteX2" fmla="*/ 2405269 w 7712765"/>
              <a:gd name="connsiteY2" fmla="*/ 487017 h 686739"/>
              <a:gd name="connsiteX3" fmla="*/ 6569765 w 7712765"/>
              <a:gd name="connsiteY3" fmla="*/ 417443 h 686739"/>
              <a:gd name="connsiteX4" fmla="*/ 7712765 w 7712765"/>
              <a:gd name="connsiteY4" fmla="*/ 0 h 686739"/>
              <a:gd name="connsiteX5" fmla="*/ 0 w 7712765"/>
              <a:gd name="connsiteY5" fmla="*/ 0 h 686739"/>
              <a:gd name="connsiteX0" fmla="*/ 0 w 7712765"/>
              <a:gd name="connsiteY0" fmla="*/ 0 h 821857"/>
              <a:gd name="connsiteX1" fmla="*/ 857670 w 7712765"/>
              <a:gd name="connsiteY1" fmla="*/ 563148 h 821857"/>
              <a:gd name="connsiteX2" fmla="*/ 2405269 w 7712765"/>
              <a:gd name="connsiteY2" fmla="*/ 487017 h 821857"/>
              <a:gd name="connsiteX3" fmla="*/ 6569765 w 7712765"/>
              <a:gd name="connsiteY3" fmla="*/ 417443 h 821857"/>
              <a:gd name="connsiteX4" fmla="*/ 7712765 w 7712765"/>
              <a:gd name="connsiteY4" fmla="*/ 0 h 821857"/>
              <a:gd name="connsiteX5" fmla="*/ 0 w 7712765"/>
              <a:gd name="connsiteY5" fmla="*/ 0 h 821857"/>
              <a:gd name="connsiteX0" fmla="*/ 0 w 7741811"/>
              <a:gd name="connsiteY0" fmla="*/ 0 h 686739"/>
              <a:gd name="connsiteX1" fmla="*/ 886716 w 7741811"/>
              <a:gd name="connsiteY1" fmla="*/ 563148 h 686739"/>
              <a:gd name="connsiteX2" fmla="*/ 2434315 w 7741811"/>
              <a:gd name="connsiteY2" fmla="*/ 487017 h 686739"/>
              <a:gd name="connsiteX3" fmla="*/ 6598811 w 7741811"/>
              <a:gd name="connsiteY3" fmla="*/ 417443 h 686739"/>
              <a:gd name="connsiteX4" fmla="*/ 7741811 w 7741811"/>
              <a:gd name="connsiteY4" fmla="*/ 0 h 686739"/>
              <a:gd name="connsiteX5" fmla="*/ 0 w 7741811"/>
              <a:gd name="connsiteY5" fmla="*/ 0 h 686739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4409" h="809583">
                <a:moveTo>
                  <a:pt x="0" y="0"/>
                </a:moveTo>
                <a:cubicBezTo>
                  <a:pt x="304237" y="167489"/>
                  <a:pt x="360369" y="233726"/>
                  <a:pt x="886716" y="563148"/>
                </a:cubicBezTo>
                <a:cubicBezTo>
                  <a:pt x="1304871" y="809583"/>
                  <a:pt x="1615947" y="706018"/>
                  <a:pt x="2434315" y="487017"/>
                </a:cubicBezTo>
                <a:cubicBezTo>
                  <a:pt x="3629697" y="155424"/>
                  <a:pt x="5540046" y="132029"/>
                  <a:pt x="6598811" y="417443"/>
                </a:cubicBezTo>
                <a:cubicBezTo>
                  <a:pt x="7392212" y="628150"/>
                  <a:pt x="7492697" y="440390"/>
                  <a:pt x="7744409" y="306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ltGray">
          <a:xfrm>
            <a:off x="0" y="312983"/>
            <a:ext cx="909138" cy="1423763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138" h="1423763">
                <a:moveTo>
                  <a:pt x="0" y="0"/>
                </a:moveTo>
                <a:lnTo>
                  <a:pt x="0" y="1423763"/>
                </a:lnTo>
                <a:cubicBezTo>
                  <a:pt x="307056" y="1125441"/>
                  <a:pt x="599640" y="970558"/>
                  <a:pt x="742566" y="874510"/>
                </a:cubicBezTo>
                <a:cubicBezTo>
                  <a:pt x="885492" y="778462"/>
                  <a:pt x="909138" y="598868"/>
                  <a:pt x="714950" y="444926"/>
                </a:cubicBezTo>
                <a:cubicBezTo>
                  <a:pt x="481017" y="259268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ltGray">
          <a:xfrm flipV="1">
            <a:off x="0" y="5172889"/>
            <a:ext cx="850182" cy="1665516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29018 w 909138"/>
              <a:gd name="connsiteY2" fmla="*/ 946385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369" h="1423763">
                <a:moveTo>
                  <a:pt x="0" y="0"/>
                </a:moveTo>
                <a:lnTo>
                  <a:pt x="0" y="1423763"/>
                </a:lnTo>
                <a:cubicBezTo>
                  <a:pt x="368101" y="1168156"/>
                  <a:pt x="565407" y="1044083"/>
                  <a:pt x="729018" y="946385"/>
                </a:cubicBezTo>
                <a:cubicBezTo>
                  <a:pt x="892629" y="848687"/>
                  <a:pt x="917369" y="716889"/>
                  <a:pt x="723181" y="562947"/>
                </a:cubicBezTo>
                <a:cubicBezTo>
                  <a:pt x="489248" y="377289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ltGray">
          <a:xfrm>
            <a:off x="7706271" y="-3132"/>
            <a:ext cx="1450255" cy="1647155"/>
          </a:xfrm>
          <a:custGeom>
            <a:avLst/>
            <a:gdLst>
              <a:gd name="connsiteX0" fmla="*/ 422754 w 1302707"/>
              <a:gd name="connsiteY0" fmla="*/ 0 h 1615858"/>
              <a:gd name="connsiteX1" fmla="*/ 1302707 w 1302707"/>
              <a:gd name="connsiteY1" fmla="*/ 0 h 1615858"/>
              <a:gd name="connsiteX2" fmla="*/ 1290181 w 1302707"/>
              <a:gd name="connsiteY2" fmla="*/ 1615858 h 1615858"/>
              <a:gd name="connsiteX3" fmla="*/ 109603 w 1302707"/>
              <a:gd name="connsiteY3" fmla="*/ 879954 h 1615858"/>
              <a:gd name="connsiteX4" fmla="*/ 0 w 1302707"/>
              <a:gd name="connsiteY4" fmla="*/ 382044 h 1615858"/>
              <a:gd name="connsiteX5" fmla="*/ 422754 w 1302707"/>
              <a:gd name="connsiteY5" fmla="*/ 0 h 1615858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615858"/>
              <a:gd name="connsiteX1" fmla="*/ 1408134 w 1408134"/>
              <a:gd name="connsiteY1" fmla="*/ 0 h 1615858"/>
              <a:gd name="connsiteX2" fmla="*/ 1395608 w 1408134"/>
              <a:gd name="connsiteY2" fmla="*/ 1615858 h 1615858"/>
              <a:gd name="connsiteX3" fmla="*/ 215030 w 1408134"/>
              <a:gd name="connsiteY3" fmla="*/ 879954 h 1615858"/>
              <a:gd name="connsiteX4" fmla="*/ 105427 w 1408134"/>
              <a:gd name="connsiteY4" fmla="*/ 382044 h 1615858"/>
              <a:gd name="connsiteX5" fmla="*/ 528181 w 1408134"/>
              <a:gd name="connsiteY5" fmla="*/ 0 h 1615858"/>
              <a:gd name="connsiteX0" fmla="*/ 529337 w 1409290"/>
              <a:gd name="connsiteY0" fmla="*/ 0 h 1615858"/>
              <a:gd name="connsiteX1" fmla="*/ 1409290 w 1409290"/>
              <a:gd name="connsiteY1" fmla="*/ 0 h 1615858"/>
              <a:gd name="connsiteX2" fmla="*/ 1396764 w 1409290"/>
              <a:gd name="connsiteY2" fmla="*/ 1615858 h 1615858"/>
              <a:gd name="connsiteX3" fmla="*/ 215030 w 1409290"/>
              <a:gd name="connsiteY3" fmla="*/ 864897 h 1615858"/>
              <a:gd name="connsiteX4" fmla="*/ 106583 w 1409290"/>
              <a:gd name="connsiteY4" fmla="*/ 382044 h 1615858"/>
              <a:gd name="connsiteX5" fmla="*/ 529337 w 1409290"/>
              <a:gd name="connsiteY5" fmla="*/ 0 h 1615858"/>
              <a:gd name="connsiteX0" fmla="*/ 522046 w 1401999"/>
              <a:gd name="connsiteY0" fmla="*/ 0 h 1615858"/>
              <a:gd name="connsiteX1" fmla="*/ 1401999 w 1401999"/>
              <a:gd name="connsiteY1" fmla="*/ 0 h 1615858"/>
              <a:gd name="connsiteX2" fmla="*/ 1389473 w 1401999"/>
              <a:gd name="connsiteY2" fmla="*/ 1615858 h 1615858"/>
              <a:gd name="connsiteX3" fmla="*/ 207739 w 1401999"/>
              <a:gd name="connsiteY3" fmla="*/ 864897 h 1615858"/>
              <a:gd name="connsiteX4" fmla="*/ 99292 w 1401999"/>
              <a:gd name="connsiteY4" fmla="*/ 382044 h 1615858"/>
              <a:gd name="connsiteX5" fmla="*/ 522046 w 1401999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47155"/>
              <a:gd name="connsiteX1" fmla="*/ 1450255 w 1450255"/>
              <a:gd name="connsiteY1" fmla="*/ 0 h 1647155"/>
              <a:gd name="connsiteX2" fmla="*/ 1437729 w 1450255"/>
              <a:gd name="connsiteY2" fmla="*/ 1647155 h 1647155"/>
              <a:gd name="connsiteX3" fmla="*/ 255995 w 1450255"/>
              <a:gd name="connsiteY3" fmla="*/ 864897 h 1647155"/>
              <a:gd name="connsiteX4" fmla="*/ 147548 w 1450255"/>
              <a:gd name="connsiteY4" fmla="*/ 382044 h 1647155"/>
              <a:gd name="connsiteX5" fmla="*/ 570302 w 1450255"/>
              <a:gd name="connsiteY5" fmla="*/ 0 h 164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255" h="1647155">
                <a:moveTo>
                  <a:pt x="570302" y="0"/>
                </a:moveTo>
                <a:lnTo>
                  <a:pt x="1450255" y="0"/>
                </a:lnTo>
                <a:cubicBezTo>
                  <a:pt x="1446080" y="538619"/>
                  <a:pt x="1441904" y="1108536"/>
                  <a:pt x="1437729" y="1647155"/>
                </a:cubicBezTo>
                <a:cubicBezTo>
                  <a:pt x="1059800" y="1253174"/>
                  <a:pt x="463734" y="1013829"/>
                  <a:pt x="255995" y="864897"/>
                </a:cubicBezTo>
                <a:cubicBezTo>
                  <a:pt x="0" y="680990"/>
                  <a:pt x="64002" y="497791"/>
                  <a:pt x="147548" y="382044"/>
                </a:cubicBezTo>
                <a:cubicBezTo>
                  <a:pt x="231094" y="266297"/>
                  <a:pt x="385474" y="72158"/>
                  <a:pt x="57030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 bwMode="ltGray">
          <a:xfrm>
            <a:off x="475656" y="5237922"/>
            <a:ext cx="8668343" cy="1639956"/>
          </a:xfrm>
          <a:custGeom>
            <a:avLst/>
            <a:gdLst>
              <a:gd name="connsiteX0" fmla="*/ 0 w 8666922"/>
              <a:gd name="connsiteY0" fmla="*/ 1610139 h 1639956"/>
              <a:gd name="connsiteX1" fmla="*/ 8656983 w 8666922"/>
              <a:gd name="connsiteY1" fmla="*/ 1639956 h 1639956"/>
              <a:gd name="connsiteX2" fmla="*/ 8666922 w 8666922"/>
              <a:gd name="connsiteY2" fmla="*/ 0 h 1639956"/>
              <a:gd name="connsiteX3" fmla="*/ 4084983 w 8666922"/>
              <a:gd name="connsiteY3" fmla="*/ 1480930 h 1639956"/>
              <a:gd name="connsiteX4" fmla="*/ 993913 w 8666922"/>
              <a:gd name="connsiteY4" fmla="*/ 914400 h 1639956"/>
              <a:gd name="connsiteX5" fmla="*/ 0 w 8666922"/>
              <a:gd name="connsiteY5" fmla="*/ 1610139 h 1639956"/>
              <a:gd name="connsiteX0" fmla="*/ 0 w 8666922"/>
              <a:gd name="connsiteY0" fmla="*/ 1636643 h 1666460"/>
              <a:gd name="connsiteX1" fmla="*/ 8656983 w 8666922"/>
              <a:gd name="connsiteY1" fmla="*/ 1666460 h 1666460"/>
              <a:gd name="connsiteX2" fmla="*/ 8666922 w 8666922"/>
              <a:gd name="connsiteY2" fmla="*/ 26504 h 1666460"/>
              <a:gd name="connsiteX3" fmla="*/ 4084983 w 8666922"/>
              <a:gd name="connsiteY3" fmla="*/ 1507434 h 1666460"/>
              <a:gd name="connsiteX4" fmla="*/ 993913 w 8666922"/>
              <a:gd name="connsiteY4" fmla="*/ 940904 h 1666460"/>
              <a:gd name="connsiteX5" fmla="*/ 0 w 8666922"/>
              <a:gd name="connsiteY5" fmla="*/ 1636643 h 1666460"/>
              <a:gd name="connsiteX0" fmla="*/ 0 w 8668343"/>
              <a:gd name="connsiteY0" fmla="*/ 1647276 h 1666460"/>
              <a:gd name="connsiteX1" fmla="*/ 8658404 w 8668343"/>
              <a:gd name="connsiteY1" fmla="*/ 1666460 h 1666460"/>
              <a:gd name="connsiteX2" fmla="*/ 8668343 w 8668343"/>
              <a:gd name="connsiteY2" fmla="*/ 26504 h 1666460"/>
              <a:gd name="connsiteX3" fmla="*/ 4086404 w 8668343"/>
              <a:gd name="connsiteY3" fmla="*/ 1507434 h 1666460"/>
              <a:gd name="connsiteX4" fmla="*/ 995334 w 8668343"/>
              <a:gd name="connsiteY4" fmla="*/ 940904 h 1666460"/>
              <a:gd name="connsiteX5" fmla="*/ 0 w 8668343"/>
              <a:gd name="connsiteY5" fmla="*/ 1647276 h 1666460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1277178 w 9945521"/>
              <a:gd name="connsiteY0" fmla="*/ 1620772 h 1639956"/>
              <a:gd name="connsiteX1" fmla="*/ 9935582 w 9945521"/>
              <a:gd name="connsiteY1" fmla="*/ 1639956 h 1639956"/>
              <a:gd name="connsiteX2" fmla="*/ 9945521 w 9945521"/>
              <a:gd name="connsiteY2" fmla="*/ 0 h 1639956"/>
              <a:gd name="connsiteX3" fmla="*/ 5363582 w 9945521"/>
              <a:gd name="connsiteY3" fmla="*/ 1480930 h 1639956"/>
              <a:gd name="connsiteX4" fmla="*/ 2272512 w 9945521"/>
              <a:gd name="connsiteY4" fmla="*/ 914400 h 1639956"/>
              <a:gd name="connsiteX5" fmla="*/ 1277178 w 9945521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8343" h="1639956">
                <a:moveTo>
                  <a:pt x="0" y="1620772"/>
                </a:moveTo>
                <a:lnTo>
                  <a:pt x="8658404" y="1639956"/>
                </a:lnTo>
                <a:lnTo>
                  <a:pt x="8668343" y="0"/>
                </a:lnTo>
                <a:cubicBezTo>
                  <a:pt x="7434289" y="1156087"/>
                  <a:pt x="5517363" y="1503112"/>
                  <a:pt x="4086404" y="1480930"/>
                </a:cubicBezTo>
                <a:cubicBezTo>
                  <a:pt x="2655445" y="1458748"/>
                  <a:pt x="1459326" y="1108766"/>
                  <a:pt x="995334" y="914400"/>
                </a:cubicBezTo>
                <a:cubicBezTo>
                  <a:pt x="531342" y="720034"/>
                  <a:pt x="360863" y="1226049"/>
                  <a:pt x="0" y="1620772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552" y="612648"/>
            <a:ext cx="701344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67F8-99F4-4893-A597-9B46A07AA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E247-4510-4F59-8FD3-91B95175F6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reeform 4"/>
          <p:cNvSpPr/>
          <p:nvPr/>
        </p:nvSpPr>
        <p:spPr bwMode="ltGray">
          <a:xfrm>
            <a:off x="30589" y="0"/>
            <a:ext cx="7744409" cy="809583"/>
          </a:xfrm>
          <a:custGeom>
            <a:avLst/>
            <a:gdLst>
              <a:gd name="connsiteX0" fmla="*/ 0 w 7712765"/>
              <a:gd name="connsiteY0" fmla="*/ 0 h 576470"/>
              <a:gd name="connsiteX1" fmla="*/ 854765 w 7712765"/>
              <a:gd name="connsiteY1" fmla="*/ 576470 h 576470"/>
              <a:gd name="connsiteX2" fmla="*/ 2405269 w 7712765"/>
              <a:gd name="connsiteY2" fmla="*/ 487017 h 576470"/>
              <a:gd name="connsiteX3" fmla="*/ 6569765 w 7712765"/>
              <a:gd name="connsiteY3" fmla="*/ 417443 h 576470"/>
              <a:gd name="connsiteX4" fmla="*/ 7712765 w 7712765"/>
              <a:gd name="connsiteY4" fmla="*/ 0 h 576470"/>
              <a:gd name="connsiteX5" fmla="*/ 0 w 7712765"/>
              <a:gd name="connsiteY5" fmla="*/ 0 h 576470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8807726"/>
              <a:gd name="connsiteY0" fmla="*/ 0 h 657639"/>
              <a:gd name="connsiteX1" fmla="*/ 854765 w 8807726"/>
              <a:gd name="connsiteY1" fmla="*/ 576470 h 657639"/>
              <a:gd name="connsiteX2" fmla="*/ 2405269 w 8807726"/>
              <a:gd name="connsiteY2" fmla="*/ 487017 h 657639"/>
              <a:gd name="connsiteX3" fmla="*/ 6569765 w 8807726"/>
              <a:gd name="connsiteY3" fmla="*/ 417443 h 657639"/>
              <a:gd name="connsiteX4" fmla="*/ 7712765 w 8807726"/>
              <a:gd name="connsiteY4" fmla="*/ 0 h 657639"/>
              <a:gd name="connsiteX5" fmla="*/ 0 w 8807726"/>
              <a:gd name="connsiteY5" fmla="*/ 0 h 657639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1143000 w 8855765"/>
              <a:gd name="connsiteY0" fmla="*/ 0 h 840448"/>
              <a:gd name="connsiteX1" fmla="*/ 1997765 w 8855765"/>
              <a:gd name="connsiteY1" fmla="*/ 576470 h 840448"/>
              <a:gd name="connsiteX2" fmla="*/ 3548269 w 8855765"/>
              <a:gd name="connsiteY2" fmla="*/ 487017 h 840448"/>
              <a:gd name="connsiteX3" fmla="*/ 7712765 w 8855765"/>
              <a:gd name="connsiteY3" fmla="*/ 417443 h 840448"/>
              <a:gd name="connsiteX4" fmla="*/ 8855765 w 8855765"/>
              <a:gd name="connsiteY4" fmla="*/ 0 h 840448"/>
              <a:gd name="connsiteX5" fmla="*/ 1143000 w 8855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686739"/>
              <a:gd name="connsiteX1" fmla="*/ 857670 w 7712765"/>
              <a:gd name="connsiteY1" fmla="*/ 563148 h 686739"/>
              <a:gd name="connsiteX2" fmla="*/ 2405269 w 7712765"/>
              <a:gd name="connsiteY2" fmla="*/ 487017 h 686739"/>
              <a:gd name="connsiteX3" fmla="*/ 6569765 w 7712765"/>
              <a:gd name="connsiteY3" fmla="*/ 417443 h 686739"/>
              <a:gd name="connsiteX4" fmla="*/ 7712765 w 7712765"/>
              <a:gd name="connsiteY4" fmla="*/ 0 h 686739"/>
              <a:gd name="connsiteX5" fmla="*/ 0 w 7712765"/>
              <a:gd name="connsiteY5" fmla="*/ 0 h 686739"/>
              <a:gd name="connsiteX0" fmla="*/ 0 w 7712765"/>
              <a:gd name="connsiteY0" fmla="*/ 0 h 821857"/>
              <a:gd name="connsiteX1" fmla="*/ 857670 w 7712765"/>
              <a:gd name="connsiteY1" fmla="*/ 563148 h 821857"/>
              <a:gd name="connsiteX2" fmla="*/ 2405269 w 7712765"/>
              <a:gd name="connsiteY2" fmla="*/ 487017 h 821857"/>
              <a:gd name="connsiteX3" fmla="*/ 6569765 w 7712765"/>
              <a:gd name="connsiteY3" fmla="*/ 417443 h 821857"/>
              <a:gd name="connsiteX4" fmla="*/ 7712765 w 7712765"/>
              <a:gd name="connsiteY4" fmla="*/ 0 h 821857"/>
              <a:gd name="connsiteX5" fmla="*/ 0 w 7712765"/>
              <a:gd name="connsiteY5" fmla="*/ 0 h 821857"/>
              <a:gd name="connsiteX0" fmla="*/ 0 w 7741811"/>
              <a:gd name="connsiteY0" fmla="*/ 0 h 686739"/>
              <a:gd name="connsiteX1" fmla="*/ 886716 w 7741811"/>
              <a:gd name="connsiteY1" fmla="*/ 563148 h 686739"/>
              <a:gd name="connsiteX2" fmla="*/ 2434315 w 7741811"/>
              <a:gd name="connsiteY2" fmla="*/ 487017 h 686739"/>
              <a:gd name="connsiteX3" fmla="*/ 6598811 w 7741811"/>
              <a:gd name="connsiteY3" fmla="*/ 417443 h 686739"/>
              <a:gd name="connsiteX4" fmla="*/ 7741811 w 7741811"/>
              <a:gd name="connsiteY4" fmla="*/ 0 h 686739"/>
              <a:gd name="connsiteX5" fmla="*/ 0 w 7741811"/>
              <a:gd name="connsiteY5" fmla="*/ 0 h 686739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4409" h="809583">
                <a:moveTo>
                  <a:pt x="0" y="0"/>
                </a:moveTo>
                <a:cubicBezTo>
                  <a:pt x="304237" y="167489"/>
                  <a:pt x="360369" y="233726"/>
                  <a:pt x="886716" y="563148"/>
                </a:cubicBezTo>
                <a:cubicBezTo>
                  <a:pt x="1304871" y="809583"/>
                  <a:pt x="1615947" y="706018"/>
                  <a:pt x="2434315" y="487017"/>
                </a:cubicBezTo>
                <a:cubicBezTo>
                  <a:pt x="3629697" y="155424"/>
                  <a:pt x="5540046" y="132029"/>
                  <a:pt x="6598811" y="417443"/>
                </a:cubicBezTo>
                <a:cubicBezTo>
                  <a:pt x="7392212" y="628150"/>
                  <a:pt x="7492697" y="440390"/>
                  <a:pt x="7744409" y="306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 bwMode="ltGray">
          <a:xfrm>
            <a:off x="0" y="312983"/>
            <a:ext cx="909138" cy="1423763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138" h="1423763">
                <a:moveTo>
                  <a:pt x="0" y="0"/>
                </a:moveTo>
                <a:lnTo>
                  <a:pt x="0" y="1423763"/>
                </a:lnTo>
                <a:cubicBezTo>
                  <a:pt x="307056" y="1125441"/>
                  <a:pt x="599640" y="970558"/>
                  <a:pt x="742566" y="874510"/>
                </a:cubicBezTo>
                <a:cubicBezTo>
                  <a:pt x="885492" y="778462"/>
                  <a:pt x="909138" y="598868"/>
                  <a:pt x="714950" y="444926"/>
                </a:cubicBezTo>
                <a:cubicBezTo>
                  <a:pt x="481017" y="259268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ltGray">
          <a:xfrm>
            <a:off x="7706271" y="-3132"/>
            <a:ext cx="1450255" cy="1647155"/>
          </a:xfrm>
          <a:custGeom>
            <a:avLst/>
            <a:gdLst>
              <a:gd name="connsiteX0" fmla="*/ 422754 w 1302707"/>
              <a:gd name="connsiteY0" fmla="*/ 0 h 1615858"/>
              <a:gd name="connsiteX1" fmla="*/ 1302707 w 1302707"/>
              <a:gd name="connsiteY1" fmla="*/ 0 h 1615858"/>
              <a:gd name="connsiteX2" fmla="*/ 1290181 w 1302707"/>
              <a:gd name="connsiteY2" fmla="*/ 1615858 h 1615858"/>
              <a:gd name="connsiteX3" fmla="*/ 109603 w 1302707"/>
              <a:gd name="connsiteY3" fmla="*/ 879954 h 1615858"/>
              <a:gd name="connsiteX4" fmla="*/ 0 w 1302707"/>
              <a:gd name="connsiteY4" fmla="*/ 382044 h 1615858"/>
              <a:gd name="connsiteX5" fmla="*/ 422754 w 1302707"/>
              <a:gd name="connsiteY5" fmla="*/ 0 h 1615858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615858"/>
              <a:gd name="connsiteX1" fmla="*/ 1408134 w 1408134"/>
              <a:gd name="connsiteY1" fmla="*/ 0 h 1615858"/>
              <a:gd name="connsiteX2" fmla="*/ 1395608 w 1408134"/>
              <a:gd name="connsiteY2" fmla="*/ 1615858 h 1615858"/>
              <a:gd name="connsiteX3" fmla="*/ 215030 w 1408134"/>
              <a:gd name="connsiteY3" fmla="*/ 879954 h 1615858"/>
              <a:gd name="connsiteX4" fmla="*/ 105427 w 1408134"/>
              <a:gd name="connsiteY4" fmla="*/ 382044 h 1615858"/>
              <a:gd name="connsiteX5" fmla="*/ 528181 w 1408134"/>
              <a:gd name="connsiteY5" fmla="*/ 0 h 1615858"/>
              <a:gd name="connsiteX0" fmla="*/ 529337 w 1409290"/>
              <a:gd name="connsiteY0" fmla="*/ 0 h 1615858"/>
              <a:gd name="connsiteX1" fmla="*/ 1409290 w 1409290"/>
              <a:gd name="connsiteY1" fmla="*/ 0 h 1615858"/>
              <a:gd name="connsiteX2" fmla="*/ 1396764 w 1409290"/>
              <a:gd name="connsiteY2" fmla="*/ 1615858 h 1615858"/>
              <a:gd name="connsiteX3" fmla="*/ 215030 w 1409290"/>
              <a:gd name="connsiteY3" fmla="*/ 864897 h 1615858"/>
              <a:gd name="connsiteX4" fmla="*/ 106583 w 1409290"/>
              <a:gd name="connsiteY4" fmla="*/ 382044 h 1615858"/>
              <a:gd name="connsiteX5" fmla="*/ 529337 w 1409290"/>
              <a:gd name="connsiteY5" fmla="*/ 0 h 1615858"/>
              <a:gd name="connsiteX0" fmla="*/ 522046 w 1401999"/>
              <a:gd name="connsiteY0" fmla="*/ 0 h 1615858"/>
              <a:gd name="connsiteX1" fmla="*/ 1401999 w 1401999"/>
              <a:gd name="connsiteY1" fmla="*/ 0 h 1615858"/>
              <a:gd name="connsiteX2" fmla="*/ 1389473 w 1401999"/>
              <a:gd name="connsiteY2" fmla="*/ 1615858 h 1615858"/>
              <a:gd name="connsiteX3" fmla="*/ 207739 w 1401999"/>
              <a:gd name="connsiteY3" fmla="*/ 864897 h 1615858"/>
              <a:gd name="connsiteX4" fmla="*/ 99292 w 1401999"/>
              <a:gd name="connsiteY4" fmla="*/ 382044 h 1615858"/>
              <a:gd name="connsiteX5" fmla="*/ 522046 w 1401999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47155"/>
              <a:gd name="connsiteX1" fmla="*/ 1450255 w 1450255"/>
              <a:gd name="connsiteY1" fmla="*/ 0 h 1647155"/>
              <a:gd name="connsiteX2" fmla="*/ 1437729 w 1450255"/>
              <a:gd name="connsiteY2" fmla="*/ 1647155 h 1647155"/>
              <a:gd name="connsiteX3" fmla="*/ 255995 w 1450255"/>
              <a:gd name="connsiteY3" fmla="*/ 864897 h 1647155"/>
              <a:gd name="connsiteX4" fmla="*/ 147548 w 1450255"/>
              <a:gd name="connsiteY4" fmla="*/ 382044 h 1647155"/>
              <a:gd name="connsiteX5" fmla="*/ 570302 w 1450255"/>
              <a:gd name="connsiteY5" fmla="*/ 0 h 164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255" h="1647155">
                <a:moveTo>
                  <a:pt x="570302" y="0"/>
                </a:moveTo>
                <a:lnTo>
                  <a:pt x="1450255" y="0"/>
                </a:lnTo>
                <a:cubicBezTo>
                  <a:pt x="1446080" y="538619"/>
                  <a:pt x="1441904" y="1108536"/>
                  <a:pt x="1437729" y="1647155"/>
                </a:cubicBezTo>
                <a:cubicBezTo>
                  <a:pt x="1059800" y="1253174"/>
                  <a:pt x="463734" y="1013829"/>
                  <a:pt x="255995" y="864897"/>
                </a:cubicBezTo>
                <a:cubicBezTo>
                  <a:pt x="0" y="680990"/>
                  <a:pt x="64002" y="497791"/>
                  <a:pt x="147548" y="382044"/>
                </a:cubicBezTo>
                <a:cubicBezTo>
                  <a:pt x="231094" y="266297"/>
                  <a:pt x="385474" y="72158"/>
                  <a:pt x="57030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ltGray">
          <a:xfrm>
            <a:off x="74998" y="1"/>
            <a:ext cx="2930695" cy="753517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753517">
                <a:moveTo>
                  <a:pt x="0" y="0"/>
                </a:moveTo>
                <a:lnTo>
                  <a:pt x="2930695" y="0"/>
                </a:lnTo>
                <a:cubicBezTo>
                  <a:pt x="2322114" y="140439"/>
                  <a:pt x="1849014" y="365685"/>
                  <a:pt x="1511500" y="559601"/>
                </a:cubicBezTo>
                <a:cubicBezTo>
                  <a:pt x="1173986" y="753517"/>
                  <a:pt x="812721" y="735921"/>
                  <a:pt x="556717" y="522102"/>
                </a:cubicBezTo>
                <a:cubicBezTo>
                  <a:pt x="300713" y="308283"/>
                  <a:pt x="260981" y="254968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 extrusionH="76200">
            <a:bevelT w="101600" h="127000"/>
            <a:bevelB w="0" h="0" prst="angle"/>
            <a:extrusionClr>
              <a:schemeClr val="bg2"/>
            </a:extrusionClr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ltGray">
          <a:xfrm>
            <a:off x="0" y="146304"/>
            <a:ext cx="873394" cy="1945287"/>
          </a:xfrm>
          <a:custGeom>
            <a:avLst/>
            <a:gdLst>
              <a:gd name="connsiteX0" fmla="*/ 0 w 600891"/>
              <a:gd name="connsiteY0" fmla="*/ 0 h 1867989"/>
              <a:gd name="connsiteX1" fmla="*/ 0 w 600891"/>
              <a:gd name="connsiteY1" fmla="*/ 1867989 h 1867989"/>
              <a:gd name="connsiteX2" fmla="*/ 600891 w 600891"/>
              <a:gd name="connsiteY2" fmla="*/ 1120140 h 1867989"/>
              <a:gd name="connsiteX3" fmla="*/ 0 w 600891"/>
              <a:gd name="connsiteY3" fmla="*/ 0 h 1867989"/>
              <a:gd name="connsiteX0" fmla="*/ 0 w 600891"/>
              <a:gd name="connsiteY0" fmla="*/ 124641 h 2179320"/>
              <a:gd name="connsiteX1" fmla="*/ 0 w 600891"/>
              <a:gd name="connsiteY1" fmla="*/ 1992630 h 2179320"/>
              <a:gd name="connsiteX2" fmla="*/ 600891 w 600891"/>
              <a:gd name="connsiteY2" fmla="*/ 1244781 h 2179320"/>
              <a:gd name="connsiteX3" fmla="*/ 0 w 600891"/>
              <a:gd name="connsiteY3" fmla="*/ 124641 h 2179320"/>
              <a:gd name="connsiteX0" fmla="*/ 0 w 600891"/>
              <a:gd name="connsiteY0" fmla="*/ 0 h 2054679"/>
              <a:gd name="connsiteX1" fmla="*/ 0 w 600891"/>
              <a:gd name="connsiteY1" fmla="*/ 1867989 h 2054679"/>
              <a:gd name="connsiteX2" fmla="*/ 600891 w 600891"/>
              <a:gd name="connsiteY2" fmla="*/ 1120140 h 2054679"/>
              <a:gd name="connsiteX3" fmla="*/ 0 w 600891"/>
              <a:gd name="connsiteY3" fmla="*/ 0 h 2054679"/>
              <a:gd name="connsiteX0" fmla="*/ 0 w 600891"/>
              <a:gd name="connsiteY0" fmla="*/ 0 h 1867989"/>
              <a:gd name="connsiteX1" fmla="*/ 0 w 600891"/>
              <a:gd name="connsiteY1" fmla="*/ 1867989 h 1867989"/>
              <a:gd name="connsiteX2" fmla="*/ 600891 w 600891"/>
              <a:gd name="connsiteY2" fmla="*/ 1120140 h 1867989"/>
              <a:gd name="connsiteX3" fmla="*/ 0 w 600891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2959 w 604343"/>
              <a:gd name="connsiteY0" fmla="*/ 0 h 1945287"/>
              <a:gd name="connsiteX1" fmla="*/ 0 w 604343"/>
              <a:gd name="connsiteY1" fmla="*/ 1945287 h 1945287"/>
              <a:gd name="connsiteX2" fmla="*/ 603850 w 604343"/>
              <a:gd name="connsiteY2" fmla="*/ 1120140 h 1945287"/>
              <a:gd name="connsiteX3" fmla="*/ 2959 w 604343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394" h="1945287">
                <a:moveTo>
                  <a:pt x="2959" y="0"/>
                </a:moveTo>
                <a:cubicBezTo>
                  <a:pt x="1973" y="648429"/>
                  <a:pt x="986" y="1296858"/>
                  <a:pt x="0" y="1945287"/>
                </a:cubicBezTo>
                <a:cubicBezTo>
                  <a:pt x="357103" y="1330754"/>
                  <a:pt x="302614" y="1474615"/>
                  <a:pt x="603850" y="1120140"/>
                </a:cubicBezTo>
                <a:cubicBezTo>
                  <a:pt x="873394" y="743495"/>
                  <a:pt x="557975" y="492846"/>
                  <a:pt x="295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 bwMode="ltGray">
          <a:xfrm flipH="1">
            <a:off x="6251595" y="2"/>
            <a:ext cx="2774989" cy="697912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761578">
                <a:moveTo>
                  <a:pt x="0" y="0"/>
                </a:moveTo>
                <a:lnTo>
                  <a:pt x="2930695" y="0"/>
                </a:lnTo>
                <a:cubicBezTo>
                  <a:pt x="2369316" y="163133"/>
                  <a:pt x="1889023" y="369862"/>
                  <a:pt x="1557041" y="565720"/>
                </a:cubicBezTo>
                <a:cubicBezTo>
                  <a:pt x="1225059" y="761578"/>
                  <a:pt x="970499" y="736437"/>
                  <a:pt x="739391" y="563932"/>
                </a:cubicBezTo>
                <a:cubicBezTo>
                  <a:pt x="508283" y="391427"/>
                  <a:pt x="293677" y="225613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ltGray">
          <a:xfrm>
            <a:off x="8303961" y="118997"/>
            <a:ext cx="840211" cy="1938933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211" h="1938933">
                <a:moveTo>
                  <a:pt x="836906" y="0"/>
                </a:moveTo>
                <a:cubicBezTo>
                  <a:pt x="838008" y="646311"/>
                  <a:pt x="839109" y="1292622"/>
                  <a:pt x="840211" y="1938933"/>
                </a:cubicBezTo>
                <a:cubicBezTo>
                  <a:pt x="716023" y="1663542"/>
                  <a:pt x="469477" y="1401871"/>
                  <a:pt x="282630" y="1168052"/>
                </a:cubicBezTo>
                <a:cubicBezTo>
                  <a:pt x="176409" y="1037236"/>
                  <a:pt x="0" y="767777"/>
                  <a:pt x="288893" y="466595"/>
                </a:cubicBezTo>
                <a:lnTo>
                  <a:pt x="836906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ltGray">
          <a:xfrm flipV="1">
            <a:off x="8404381" y="4828139"/>
            <a:ext cx="739620" cy="1798505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799654 w 802959"/>
              <a:gd name="connsiteY0" fmla="*/ 0 h 1938933"/>
              <a:gd name="connsiteX1" fmla="*/ 802959 w 802959"/>
              <a:gd name="connsiteY1" fmla="*/ 1938933 h 1938933"/>
              <a:gd name="connsiteX2" fmla="*/ 245378 w 802959"/>
              <a:gd name="connsiteY2" fmla="*/ 1168052 h 1938933"/>
              <a:gd name="connsiteX3" fmla="*/ 288894 w 802959"/>
              <a:gd name="connsiteY3" fmla="*/ 488988 h 1938933"/>
              <a:gd name="connsiteX4" fmla="*/ 799654 w 802959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45377 w 802958"/>
              <a:gd name="connsiteY2" fmla="*/ 1168052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58" h="1938933">
                <a:moveTo>
                  <a:pt x="799653" y="0"/>
                </a:moveTo>
                <a:cubicBezTo>
                  <a:pt x="800755" y="646311"/>
                  <a:pt x="801856" y="1292622"/>
                  <a:pt x="802958" y="1938933"/>
                </a:cubicBezTo>
                <a:cubicBezTo>
                  <a:pt x="678770" y="1663542"/>
                  <a:pt x="432224" y="1401871"/>
                  <a:pt x="245377" y="1168052"/>
                </a:cubicBezTo>
                <a:cubicBezTo>
                  <a:pt x="139156" y="1037236"/>
                  <a:pt x="0" y="790170"/>
                  <a:pt x="288893" y="488988"/>
                </a:cubicBezTo>
                <a:cubicBezTo>
                  <a:pt x="459146" y="325992"/>
                  <a:pt x="566272" y="205579"/>
                  <a:pt x="79965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 bwMode="ltGray">
          <a:xfrm flipH="1" flipV="1">
            <a:off x="5959494" y="5930042"/>
            <a:ext cx="3030580" cy="927957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9560"/>
              <a:gd name="connsiteX1" fmla="*/ 2930695 w 2930695"/>
              <a:gd name="connsiteY1" fmla="*/ 0 h 939560"/>
              <a:gd name="connsiteX2" fmla="*/ 1557041 w 2930695"/>
              <a:gd name="connsiteY2" fmla="*/ 565720 h 939560"/>
              <a:gd name="connsiteX3" fmla="*/ 640049 w 2930695"/>
              <a:gd name="connsiteY3" fmla="*/ 766159 h 939560"/>
              <a:gd name="connsiteX4" fmla="*/ 0 w 2930695"/>
              <a:gd name="connsiteY4" fmla="*/ 0 h 939560"/>
              <a:gd name="connsiteX0" fmla="*/ 0 w 2930695"/>
              <a:gd name="connsiteY0" fmla="*/ 0 h 940456"/>
              <a:gd name="connsiteX1" fmla="*/ 2930695 w 2930695"/>
              <a:gd name="connsiteY1" fmla="*/ 0 h 940456"/>
              <a:gd name="connsiteX2" fmla="*/ 1557041 w 2930695"/>
              <a:gd name="connsiteY2" fmla="*/ 565720 h 940456"/>
              <a:gd name="connsiteX3" fmla="*/ 640049 w 2930695"/>
              <a:gd name="connsiteY3" fmla="*/ 766159 h 940456"/>
              <a:gd name="connsiteX4" fmla="*/ 0 w 2930695"/>
              <a:gd name="connsiteY4" fmla="*/ 0 h 940456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12609"/>
              <a:gd name="connsiteX1" fmla="*/ 2930695 w 2930695"/>
              <a:gd name="connsiteY1" fmla="*/ 0 h 1012609"/>
              <a:gd name="connsiteX2" fmla="*/ 1558781 w 2930695"/>
              <a:gd name="connsiteY2" fmla="*/ 546614 h 1012609"/>
              <a:gd name="connsiteX3" fmla="*/ 640049 w 2930695"/>
              <a:gd name="connsiteY3" fmla="*/ 766159 h 1012609"/>
              <a:gd name="connsiteX4" fmla="*/ 0 w 2930695"/>
              <a:gd name="connsiteY4" fmla="*/ 0 h 101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1012609">
                <a:moveTo>
                  <a:pt x="0" y="0"/>
                </a:moveTo>
                <a:lnTo>
                  <a:pt x="2930695" y="0"/>
                </a:lnTo>
                <a:cubicBezTo>
                  <a:pt x="2369316" y="163133"/>
                  <a:pt x="1931923" y="362314"/>
                  <a:pt x="1558781" y="546614"/>
                </a:cubicBezTo>
                <a:cubicBezTo>
                  <a:pt x="1185639" y="730914"/>
                  <a:pt x="969389" y="1012609"/>
                  <a:pt x="640049" y="766159"/>
                </a:cubicBezTo>
                <a:cubicBezTo>
                  <a:pt x="434246" y="591862"/>
                  <a:pt x="273931" y="25675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 bwMode="ltGray">
          <a:xfrm flipV="1">
            <a:off x="237264" y="6065125"/>
            <a:ext cx="2889393" cy="802209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9560"/>
              <a:gd name="connsiteX1" fmla="*/ 2930695 w 2930695"/>
              <a:gd name="connsiteY1" fmla="*/ 0 h 939560"/>
              <a:gd name="connsiteX2" fmla="*/ 1557041 w 2930695"/>
              <a:gd name="connsiteY2" fmla="*/ 565720 h 939560"/>
              <a:gd name="connsiteX3" fmla="*/ 640049 w 2930695"/>
              <a:gd name="connsiteY3" fmla="*/ 766159 h 939560"/>
              <a:gd name="connsiteX4" fmla="*/ 0 w 2930695"/>
              <a:gd name="connsiteY4" fmla="*/ 0 h 939560"/>
              <a:gd name="connsiteX0" fmla="*/ 0 w 2930695"/>
              <a:gd name="connsiteY0" fmla="*/ 0 h 940456"/>
              <a:gd name="connsiteX1" fmla="*/ 2930695 w 2930695"/>
              <a:gd name="connsiteY1" fmla="*/ 0 h 940456"/>
              <a:gd name="connsiteX2" fmla="*/ 1557041 w 2930695"/>
              <a:gd name="connsiteY2" fmla="*/ 565720 h 940456"/>
              <a:gd name="connsiteX3" fmla="*/ 640049 w 2930695"/>
              <a:gd name="connsiteY3" fmla="*/ 766159 h 940456"/>
              <a:gd name="connsiteX4" fmla="*/ 0 w 2930695"/>
              <a:gd name="connsiteY4" fmla="*/ 0 h 940456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12609"/>
              <a:gd name="connsiteX1" fmla="*/ 2930695 w 2930695"/>
              <a:gd name="connsiteY1" fmla="*/ 0 h 1012609"/>
              <a:gd name="connsiteX2" fmla="*/ 1558781 w 2930695"/>
              <a:gd name="connsiteY2" fmla="*/ 546614 h 1012609"/>
              <a:gd name="connsiteX3" fmla="*/ 640049 w 2930695"/>
              <a:gd name="connsiteY3" fmla="*/ 766159 h 1012609"/>
              <a:gd name="connsiteX4" fmla="*/ 0 w 2930695"/>
              <a:gd name="connsiteY4" fmla="*/ 0 h 1012609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58781 w 2930695"/>
              <a:gd name="connsiteY2" fmla="*/ 546614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58781 w 2930695"/>
              <a:gd name="connsiteY2" fmla="*/ 546614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989277"/>
              <a:gd name="connsiteX1" fmla="*/ 2987052 w 2987052"/>
              <a:gd name="connsiteY1" fmla="*/ 0 h 989277"/>
              <a:gd name="connsiteX2" fmla="*/ 1542035 w 2987052"/>
              <a:gd name="connsiteY2" fmla="*/ 594541 h 989277"/>
              <a:gd name="connsiteX3" fmla="*/ 609196 w 2987052"/>
              <a:gd name="connsiteY3" fmla="*/ 775026 h 989277"/>
              <a:gd name="connsiteX4" fmla="*/ 0 w 2987052"/>
              <a:gd name="connsiteY4" fmla="*/ 1861 h 98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7052" h="989277">
                <a:moveTo>
                  <a:pt x="0" y="1861"/>
                </a:moveTo>
                <a:lnTo>
                  <a:pt x="2987052" y="0"/>
                </a:lnTo>
                <a:cubicBezTo>
                  <a:pt x="2259403" y="231765"/>
                  <a:pt x="1909957" y="389861"/>
                  <a:pt x="1542035" y="594541"/>
                </a:cubicBezTo>
                <a:cubicBezTo>
                  <a:pt x="1174113" y="799221"/>
                  <a:pt x="890611" y="989277"/>
                  <a:pt x="609196" y="775026"/>
                </a:cubicBezTo>
                <a:cubicBezTo>
                  <a:pt x="403393" y="600729"/>
                  <a:pt x="230262" y="329225"/>
                  <a:pt x="0" y="1861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 bwMode="ltGray">
          <a:xfrm flipH="1" flipV="1">
            <a:off x="0" y="4779980"/>
            <a:ext cx="705394" cy="2062054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799654 w 802959"/>
              <a:gd name="connsiteY0" fmla="*/ 0 h 1938933"/>
              <a:gd name="connsiteX1" fmla="*/ 802959 w 802959"/>
              <a:gd name="connsiteY1" fmla="*/ 1938933 h 1938933"/>
              <a:gd name="connsiteX2" fmla="*/ 245378 w 802959"/>
              <a:gd name="connsiteY2" fmla="*/ 1168052 h 1938933"/>
              <a:gd name="connsiteX3" fmla="*/ 288894 w 802959"/>
              <a:gd name="connsiteY3" fmla="*/ 488988 h 1938933"/>
              <a:gd name="connsiteX4" fmla="*/ 799654 w 802959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45377 w 802958"/>
              <a:gd name="connsiteY2" fmla="*/ 1168052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19704 w 802958"/>
              <a:gd name="connsiteY2" fmla="*/ 1204545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19704 w 802958"/>
              <a:gd name="connsiteY2" fmla="*/ 1204545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58" h="1938933">
                <a:moveTo>
                  <a:pt x="799653" y="0"/>
                </a:moveTo>
                <a:cubicBezTo>
                  <a:pt x="800755" y="646311"/>
                  <a:pt x="801856" y="1292622"/>
                  <a:pt x="802958" y="1938933"/>
                </a:cubicBezTo>
                <a:cubicBezTo>
                  <a:pt x="630685" y="1667017"/>
                  <a:pt x="406551" y="1438364"/>
                  <a:pt x="219704" y="1204545"/>
                </a:cubicBezTo>
                <a:cubicBezTo>
                  <a:pt x="113483" y="1073729"/>
                  <a:pt x="0" y="790170"/>
                  <a:pt x="288893" y="488988"/>
                </a:cubicBezTo>
                <a:cubicBezTo>
                  <a:pt x="459146" y="325992"/>
                  <a:pt x="566272" y="205579"/>
                  <a:pt x="79965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81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384" y="996696"/>
            <a:ext cx="3072384" cy="429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0" y="996696"/>
            <a:ext cx="4425696" cy="50566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6384" y="1499616"/>
            <a:ext cx="3081528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B7C6-7983-434B-9497-0667ED642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ltGray">
          <a:xfrm>
            <a:off x="7223760" y="5410"/>
            <a:ext cx="1926890" cy="5929045"/>
          </a:xfrm>
          <a:custGeom>
            <a:avLst/>
            <a:gdLst>
              <a:gd name="connsiteX0" fmla="*/ 609600 w 1676400"/>
              <a:gd name="connsiteY0" fmla="*/ 0 h 5915025"/>
              <a:gd name="connsiteX1" fmla="*/ 0 w 1676400"/>
              <a:gd name="connsiteY1" fmla="*/ 714375 h 5915025"/>
              <a:gd name="connsiteX2" fmla="*/ 19050 w 1676400"/>
              <a:gd name="connsiteY2" fmla="*/ 1438275 h 5915025"/>
              <a:gd name="connsiteX3" fmla="*/ 971550 w 1676400"/>
              <a:gd name="connsiteY3" fmla="*/ 3086100 h 5915025"/>
              <a:gd name="connsiteX4" fmla="*/ 733425 w 1676400"/>
              <a:gd name="connsiteY4" fmla="*/ 4514850 h 5915025"/>
              <a:gd name="connsiteX5" fmla="*/ 1666875 w 1676400"/>
              <a:gd name="connsiteY5" fmla="*/ 5915025 h 5915025"/>
              <a:gd name="connsiteX6" fmla="*/ 1676400 w 1676400"/>
              <a:gd name="connsiteY6" fmla="*/ 0 h 5915025"/>
              <a:gd name="connsiteX7" fmla="*/ 609600 w 1676400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6667500"/>
              <a:gd name="connsiteX1" fmla="*/ 142875 w 1819275"/>
              <a:gd name="connsiteY1" fmla="*/ 714375 h 6667500"/>
              <a:gd name="connsiteX2" fmla="*/ 161925 w 1819275"/>
              <a:gd name="connsiteY2" fmla="*/ 1438275 h 6667500"/>
              <a:gd name="connsiteX3" fmla="*/ 1114425 w 1819275"/>
              <a:gd name="connsiteY3" fmla="*/ 3086100 h 6667500"/>
              <a:gd name="connsiteX4" fmla="*/ 876300 w 1819275"/>
              <a:gd name="connsiteY4" fmla="*/ 4514850 h 6667500"/>
              <a:gd name="connsiteX5" fmla="*/ 1809750 w 1819275"/>
              <a:gd name="connsiteY5" fmla="*/ 5915025 h 6667500"/>
              <a:gd name="connsiteX6" fmla="*/ 1819275 w 1819275"/>
              <a:gd name="connsiteY6" fmla="*/ 0 h 6667500"/>
              <a:gd name="connsiteX7" fmla="*/ 752475 w 1819275"/>
              <a:gd name="connsiteY7" fmla="*/ 0 h 6667500"/>
              <a:gd name="connsiteX0" fmla="*/ 752475 w 1819275"/>
              <a:gd name="connsiteY0" fmla="*/ 0 h 6648220"/>
              <a:gd name="connsiteX1" fmla="*/ 142875 w 1819275"/>
              <a:gd name="connsiteY1" fmla="*/ 714375 h 6648220"/>
              <a:gd name="connsiteX2" fmla="*/ 161925 w 1819275"/>
              <a:gd name="connsiteY2" fmla="*/ 1438275 h 6648220"/>
              <a:gd name="connsiteX3" fmla="*/ 1114425 w 1819275"/>
              <a:gd name="connsiteY3" fmla="*/ 3086100 h 6648220"/>
              <a:gd name="connsiteX4" fmla="*/ 876300 w 1819275"/>
              <a:gd name="connsiteY4" fmla="*/ 4514850 h 6648220"/>
              <a:gd name="connsiteX5" fmla="*/ 1815258 w 1819275"/>
              <a:gd name="connsiteY5" fmla="*/ 5895745 h 6648220"/>
              <a:gd name="connsiteX6" fmla="*/ 1819275 w 1819275"/>
              <a:gd name="connsiteY6" fmla="*/ 0 h 6648220"/>
              <a:gd name="connsiteX7" fmla="*/ 752475 w 1819275"/>
              <a:gd name="connsiteY7" fmla="*/ 0 h 6648220"/>
              <a:gd name="connsiteX0" fmla="*/ 752475 w 1819275"/>
              <a:gd name="connsiteY0" fmla="*/ 0 h 6705140"/>
              <a:gd name="connsiteX1" fmla="*/ 142875 w 1819275"/>
              <a:gd name="connsiteY1" fmla="*/ 714375 h 6705140"/>
              <a:gd name="connsiteX2" fmla="*/ 161925 w 1819275"/>
              <a:gd name="connsiteY2" fmla="*/ 1438275 h 6705140"/>
              <a:gd name="connsiteX3" fmla="*/ 1114425 w 1819275"/>
              <a:gd name="connsiteY3" fmla="*/ 3086100 h 6705140"/>
              <a:gd name="connsiteX4" fmla="*/ 876300 w 1819275"/>
              <a:gd name="connsiteY4" fmla="*/ 4514850 h 6705140"/>
              <a:gd name="connsiteX5" fmla="*/ 1809750 w 1819275"/>
              <a:gd name="connsiteY5" fmla="*/ 5952665 h 6705140"/>
              <a:gd name="connsiteX6" fmla="*/ 1819275 w 1819275"/>
              <a:gd name="connsiteY6" fmla="*/ 0 h 6705140"/>
              <a:gd name="connsiteX7" fmla="*/ 752475 w 1819275"/>
              <a:gd name="connsiteY7" fmla="*/ 0 h 6705140"/>
              <a:gd name="connsiteX0" fmla="*/ 752475 w 1819275"/>
              <a:gd name="connsiteY0" fmla="*/ 0 h 5952665"/>
              <a:gd name="connsiteX1" fmla="*/ 142875 w 1819275"/>
              <a:gd name="connsiteY1" fmla="*/ 714375 h 5952665"/>
              <a:gd name="connsiteX2" fmla="*/ 161925 w 1819275"/>
              <a:gd name="connsiteY2" fmla="*/ 1438275 h 5952665"/>
              <a:gd name="connsiteX3" fmla="*/ 1114425 w 1819275"/>
              <a:gd name="connsiteY3" fmla="*/ 3086100 h 5952665"/>
              <a:gd name="connsiteX4" fmla="*/ 876300 w 1819275"/>
              <a:gd name="connsiteY4" fmla="*/ 4514850 h 5952665"/>
              <a:gd name="connsiteX5" fmla="*/ 1809750 w 1819275"/>
              <a:gd name="connsiteY5" fmla="*/ 5952665 h 5952665"/>
              <a:gd name="connsiteX6" fmla="*/ 1819275 w 1819275"/>
              <a:gd name="connsiteY6" fmla="*/ 0 h 5952665"/>
              <a:gd name="connsiteX7" fmla="*/ 752475 w 1819275"/>
              <a:gd name="connsiteY7" fmla="*/ 0 h 5952665"/>
              <a:gd name="connsiteX0" fmla="*/ 752475 w 1819275"/>
              <a:gd name="connsiteY0" fmla="*/ 0 h 5922369"/>
              <a:gd name="connsiteX1" fmla="*/ 142875 w 1819275"/>
              <a:gd name="connsiteY1" fmla="*/ 714375 h 5922369"/>
              <a:gd name="connsiteX2" fmla="*/ 161925 w 1819275"/>
              <a:gd name="connsiteY2" fmla="*/ 1438275 h 5922369"/>
              <a:gd name="connsiteX3" fmla="*/ 1114425 w 1819275"/>
              <a:gd name="connsiteY3" fmla="*/ 3086100 h 5922369"/>
              <a:gd name="connsiteX4" fmla="*/ 876300 w 1819275"/>
              <a:gd name="connsiteY4" fmla="*/ 4514850 h 5922369"/>
              <a:gd name="connsiteX5" fmla="*/ 1804242 w 1819275"/>
              <a:gd name="connsiteY5" fmla="*/ 5922369 h 5922369"/>
              <a:gd name="connsiteX6" fmla="*/ 1819275 w 1819275"/>
              <a:gd name="connsiteY6" fmla="*/ 0 h 5922369"/>
              <a:gd name="connsiteX7" fmla="*/ 752475 w 1819275"/>
              <a:gd name="connsiteY7" fmla="*/ 0 h 5922369"/>
              <a:gd name="connsiteX0" fmla="*/ 752934 w 1819734"/>
              <a:gd name="connsiteY0" fmla="*/ 0 h 5922369"/>
              <a:gd name="connsiteX1" fmla="*/ 143334 w 1819734"/>
              <a:gd name="connsiteY1" fmla="*/ 714375 h 5922369"/>
              <a:gd name="connsiteX2" fmla="*/ 162384 w 1819734"/>
              <a:gd name="connsiteY2" fmla="*/ 1438275 h 5922369"/>
              <a:gd name="connsiteX3" fmla="*/ 1117638 w 1819734"/>
              <a:gd name="connsiteY3" fmla="*/ 3392736 h 5922369"/>
              <a:gd name="connsiteX4" fmla="*/ 876759 w 1819734"/>
              <a:gd name="connsiteY4" fmla="*/ 4514850 h 5922369"/>
              <a:gd name="connsiteX5" fmla="*/ 1804701 w 1819734"/>
              <a:gd name="connsiteY5" fmla="*/ 5922369 h 5922369"/>
              <a:gd name="connsiteX6" fmla="*/ 1819734 w 1819734"/>
              <a:gd name="connsiteY6" fmla="*/ 0 h 5922369"/>
              <a:gd name="connsiteX7" fmla="*/ 752934 w 1819734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772290 w 1839090"/>
              <a:gd name="connsiteY0" fmla="*/ 0 h 5922369"/>
              <a:gd name="connsiteX1" fmla="*/ 128721 w 1839090"/>
              <a:gd name="connsiteY1" fmla="*/ 747426 h 5922369"/>
              <a:gd name="connsiteX2" fmla="*/ 181740 w 1839090"/>
              <a:gd name="connsiteY2" fmla="*/ 1438275 h 5922369"/>
              <a:gd name="connsiteX3" fmla="*/ 1153519 w 1839090"/>
              <a:gd name="connsiteY3" fmla="*/ 3389982 h 5922369"/>
              <a:gd name="connsiteX4" fmla="*/ 896115 w 1839090"/>
              <a:gd name="connsiteY4" fmla="*/ 4514850 h 5922369"/>
              <a:gd name="connsiteX5" fmla="*/ 1824057 w 1839090"/>
              <a:gd name="connsiteY5" fmla="*/ 5922369 h 5922369"/>
              <a:gd name="connsiteX6" fmla="*/ 1839090 w 1839090"/>
              <a:gd name="connsiteY6" fmla="*/ 0 h 5922369"/>
              <a:gd name="connsiteX7" fmla="*/ 772290 w 1839090"/>
              <a:gd name="connsiteY7" fmla="*/ 0 h 5922369"/>
              <a:gd name="connsiteX0" fmla="*/ 775044 w 1841844"/>
              <a:gd name="connsiteY0" fmla="*/ 0 h 5922369"/>
              <a:gd name="connsiteX1" fmla="*/ 131475 w 1841844"/>
              <a:gd name="connsiteY1" fmla="*/ 747426 h 5922369"/>
              <a:gd name="connsiteX2" fmla="*/ 184494 w 1841844"/>
              <a:gd name="connsiteY2" fmla="*/ 1438275 h 5922369"/>
              <a:gd name="connsiteX3" fmla="*/ 1156273 w 1841844"/>
              <a:gd name="connsiteY3" fmla="*/ 3389982 h 5922369"/>
              <a:gd name="connsiteX4" fmla="*/ 898869 w 1841844"/>
              <a:gd name="connsiteY4" fmla="*/ 4514850 h 5922369"/>
              <a:gd name="connsiteX5" fmla="*/ 1826811 w 1841844"/>
              <a:gd name="connsiteY5" fmla="*/ 5922369 h 5922369"/>
              <a:gd name="connsiteX6" fmla="*/ 1841844 w 1841844"/>
              <a:gd name="connsiteY6" fmla="*/ 0 h 5922369"/>
              <a:gd name="connsiteX7" fmla="*/ 775044 w 1841844"/>
              <a:gd name="connsiteY7" fmla="*/ 0 h 5922369"/>
              <a:gd name="connsiteX0" fmla="*/ 830205 w 1897005"/>
              <a:gd name="connsiteY0" fmla="*/ 0 h 5922369"/>
              <a:gd name="connsiteX1" fmla="*/ 186636 w 1897005"/>
              <a:gd name="connsiteY1" fmla="*/ 747426 h 5922369"/>
              <a:gd name="connsiteX2" fmla="*/ 239655 w 1897005"/>
              <a:gd name="connsiteY2" fmla="*/ 1438275 h 5922369"/>
              <a:gd name="connsiteX3" fmla="*/ 1211434 w 1897005"/>
              <a:gd name="connsiteY3" fmla="*/ 3389982 h 5922369"/>
              <a:gd name="connsiteX4" fmla="*/ 954030 w 1897005"/>
              <a:gd name="connsiteY4" fmla="*/ 4514850 h 5922369"/>
              <a:gd name="connsiteX5" fmla="*/ 1881972 w 1897005"/>
              <a:gd name="connsiteY5" fmla="*/ 5922369 h 5922369"/>
              <a:gd name="connsiteX6" fmla="*/ 1897005 w 1897005"/>
              <a:gd name="connsiteY6" fmla="*/ 0 h 5922369"/>
              <a:gd name="connsiteX7" fmla="*/ 830205 w 1897005"/>
              <a:gd name="connsiteY7" fmla="*/ 0 h 5922369"/>
              <a:gd name="connsiteX0" fmla="*/ 719654 w 1786454"/>
              <a:gd name="connsiteY0" fmla="*/ 0 h 5922369"/>
              <a:gd name="connsiteX1" fmla="*/ 76085 w 1786454"/>
              <a:gd name="connsiteY1" fmla="*/ 747426 h 5922369"/>
              <a:gd name="connsiteX2" fmla="*/ 263143 w 1786454"/>
              <a:gd name="connsiteY2" fmla="*/ 1560379 h 5922369"/>
              <a:gd name="connsiteX3" fmla="*/ 1100883 w 1786454"/>
              <a:gd name="connsiteY3" fmla="*/ 3389982 h 5922369"/>
              <a:gd name="connsiteX4" fmla="*/ 843479 w 1786454"/>
              <a:gd name="connsiteY4" fmla="*/ 4514850 h 5922369"/>
              <a:gd name="connsiteX5" fmla="*/ 1771421 w 1786454"/>
              <a:gd name="connsiteY5" fmla="*/ 5922369 h 5922369"/>
              <a:gd name="connsiteX6" fmla="*/ 1786454 w 1786454"/>
              <a:gd name="connsiteY6" fmla="*/ 0 h 5922369"/>
              <a:gd name="connsiteX7" fmla="*/ 719654 w 1786454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02663 w 1869463"/>
              <a:gd name="connsiteY0" fmla="*/ 0 h 5922369"/>
              <a:gd name="connsiteX1" fmla="*/ 159094 w 1869463"/>
              <a:gd name="connsiteY1" fmla="*/ 747426 h 5922369"/>
              <a:gd name="connsiteX2" fmla="*/ 346152 w 1869463"/>
              <a:gd name="connsiteY2" fmla="*/ 1560379 h 5922369"/>
              <a:gd name="connsiteX3" fmla="*/ 1183892 w 1869463"/>
              <a:gd name="connsiteY3" fmla="*/ 3389982 h 5922369"/>
              <a:gd name="connsiteX4" fmla="*/ 926488 w 1869463"/>
              <a:gd name="connsiteY4" fmla="*/ 4514850 h 5922369"/>
              <a:gd name="connsiteX5" fmla="*/ 1854430 w 1869463"/>
              <a:gd name="connsiteY5" fmla="*/ 5922369 h 5922369"/>
              <a:gd name="connsiteX6" fmla="*/ 1869463 w 1869463"/>
              <a:gd name="connsiteY6" fmla="*/ 0 h 5922369"/>
              <a:gd name="connsiteX7" fmla="*/ 802663 w 1869463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4750"/>
              <a:gd name="connsiteX1" fmla="*/ 221006 w 1931375"/>
              <a:gd name="connsiteY1" fmla="*/ 747426 h 5924750"/>
              <a:gd name="connsiteX2" fmla="*/ 346152 w 1931375"/>
              <a:gd name="connsiteY2" fmla="*/ 1505610 h 5924750"/>
              <a:gd name="connsiteX3" fmla="*/ 1245804 w 1931375"/>
              <a:gd name="connsiteY3" fmla="*/ 3389982 h 5924750"/>
              <a:gd name="connsiteX4" fmla="*/ 988400 w 1931375"/>
              <a:gd name="connsiteY4" fmla="*/ 4514850 h 5924750"/>
              <a:gd name="connsiteX5" fmla="*/ 1930630 w 1931375"/>
              <a:gd name="connsiteY5" fmla="*/ 5924750 h 5924750"/>
              <a:gd name="connsiteX6" fmla="*/ 1931375 w 1931375"/>
              <a:gd name="connsiteY6" fmla="*/ 0 h 5924750"/>
              <a:gd name="connsiteX7" fmla="*/ 864575 w 1931375"/>
              <a:gd name="connsiteY7" fmla="*/ 0 h 592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1375" h="5924750">
                <a:moveTo>
                  <a:pt x="864575" y="0"/>
                </a:moveTo>
                <a:cubicBezTo>
                  <a:pt x="711869" y="153950"/>
                  <a:pt x="355035" y="586979"/>
                  <a:pt x="221006" y="747426"/>
                </a:cubicBezTo>
                <a:cubicBezTo>
                  <a:pt x="86977" y="907873"/>
                  <a:pt x="0" y="1201976"/>
                  <a:pt x="346152" y="1505610"/>
                </a:cubicBezTo>
                <a:cubicBezTo>
                  <a:pt x="759156" y="1853434"/>
                  <a:pt x="1259322" y="2702395"/>
                  <a:pt x="1245804" y="3389982"/>
                </a:cubicBezTo>
                <a:cubicBezTo>
                  <a:pt x="1200843" y="4035078"/>
                  <a:pt x="1155254" y="4073497"/>
                  <a:pt x="988400" y="4514850"/>
                </a:cubicBezTo>
                <a:cubicBezTo>
                  <a:pt x="618440" y="5176871"/>
                  <a:pt x="1341974" y="5568194"/>
                  <a:pt x="1930630" y="5924750"/>
                </a:cubicBezTo>
                <a:cubicBezTo>
                  <a:pt x="1930878" y="3949833"/>
                  <a:pt x="1931127" y="1974917"/>
                  <a:pt x="1931375" y="0"/>
                </a:cubicBezTo>
                <a:lnTo>
                  <a:pt x="864575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81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210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ltGray">
          <a:xfrm>
            <a:off x="742950" y="5362237"/>
            <a:ext cx="8401050" cy="1505288"/>
          </a:xfrm>
          <a:custGeom>
            <a:avLst/>
            <a:gdLst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657975 w 8420100"/>
              <a:gd name="connsiteY3" fmla="*/ 8572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257925 w 8420100"/>
              <a:gd name="connsiteY3" fmla="*/ 33337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56175 w 9566275"/>
              <a:gd name="connsiteY2" fmla="*/ 1013133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404100 w 9566275"/>
              <a:gd name="connsiteY3" fmla="*/ 487593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77467 w 9566275"/>
              <a:gd name="connsiteY3" fmla="*/ 454301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0 w 8420100"/>
              <a:gd name="connsiteY0" fmla="*/ 1495763 h 1505288"/>
              <a:gd name="connsiteX1" fmla="*/ 1543882 w 8420100"/>
              <a:gd name="connsiteY1" fmla="*/ 582843 h 1505288"/>
              <a:gd name="connsiteX2" fmla="*/ 3786326 w 8420100"/>
              <a:gd name="connsiteY2" fmla="*/ 1055301 h 1505288"/>
              <a:gd name="connsiteX3" fmla="*/ 6189863 w 8420100"/>
              <a:gd name="connsiteY3" fmla="*/ 480934 h 1505288"/>
              <a:gd name="connsiteX4" fmla="*/ 7286625 w 8420100"/>
              <a:gd name="connsiteY4" fmla="*/ 152738 h 1505288"/>
              <a:gd name="connsiteX5" fmla="*/ 8420100 w 8420100"/>
              <a:gd name="connsiteY5" fmla="*/ 1038563 h 1505288"/>
              <a:gd name="connsiteX6" fmla="*/ 8410575 w 8420100"/>
              <a:gd name="connsiteY6" fmla="*/ 1505288 h 1505288"/>
              <a:gd name="connsiteX7" fmla="*/ 0 w 8420100"/>
              <a:gd name="connsiteY7" fmla="*/ 1495763 h 150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20100" h="1505288">
                <a:moveTo>
                  <a:pt x="0" y="1495763"/>
                </a:moveTo>
                <a:cubicBezTo>
                  <a:pt x="697865" y="716936"/>
                  <a:pt x="976451" y="306325"/>
                  <a:pt x="1543882" y="582843"/>
                </a:cubicBezTo>
                <a:cubicBezTo>
                  <a:pt x="2111313" y="859361"/>
                  <a:pt x="3010270" y="1072039"/>
                  <a:pt x="3786326" y="1055301"/>
                </a:cubicBezTo>
                <a:cubicBezTo>
                  <a:pt x="5170502" y="1056318"/>
                  <a:pt x="5860233" y="655035"/>
                  <a:pt x="6189863" y="480934"/>
                </a:cubicBezTo>
                <a:cubicBezTo>
                  <a:pt x="6499519" y="354920"/>
                  <a:pt x="6830089" y="0"/>
                  <a:pt x="7286625" y="152738"/>
                </a:cubicBezTo>
                <a:cubicBezTo>
                  <a:pt x="7626412" y="253910"/>
                  <a:pt x="8232035" y="841250"/>
                  <a:pt x="8420100" y="1038563"/>
                </a:cubicBezTo>
                <a:lnTo>
                  <a:pt x="8410575" y="1505288"/>
                </a:lnTo>
                <a:lnTo>
                  <a:pt x="0" y="1495763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 bwMode="ltGray">
          <a:xfrm>
            <a:off x="0" y="649224"/>
            <a:ext cx="1839834" cy="6200775"/>
          </a:xfrm>
          <a:custGeom>
            <a:avLst/>
            <a:gdLst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803275 h 7004050"/>
              <a:gd name="connsiteX1" fmla="*/ 990600 w 1304925"/>
              <a:gd name="connsiteY1" fmla="*/ 2184400 h 7004050"/>
              <a:gd name="connsiteX2" fmla="*/ 533400 w 1304925"/>
              <a:gd name="connsiteY2" fmla="*/ 3584575 h 7004050"/>
              <a:gd name="connsiteX3" fmla="*/ 1304925 w 1304925"/>
              <a:gd name="connsiteY3" fmla="*/ 5508625 h 7004050"/>
              <a:gd name="connsiteX4" fmla="*/ 428625 w 1304925"/>
              <a:gd name="connsiteY4" fmla="*/ 7004050 h 7004050"/>
              <a:gd name="connsiteX5" fmla="*/ 0 w 1304925"/>
              <a:gd name="connsiteY5" fmla="*/ 7004050 h 7004050"/>
              <a:gd name="connsiteX6" fmla="*/ 9525 w 1304925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4324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773273"/>
              <a:gd name="connsiteY0" fmla="*/ 803275 h 7004050"/>
              <a:gd name="connsiteX1" fmla="*/ 990600 w 1773273"/>
              <a:gd name="connsiteY1" fmla="*/ 2184400 h 7004050"/>
              <a:gd name="connsiteX2" fmla="*/ 533400 w 1773273"/>
              <a:gd name="connsiteY2" fmla="*/ 3584575 h 7004050"/>
              <a:gd name="connsiteX3" fmla="*/ 1304925 w 1773273"/>
              <a:gd name="connsiteY3" fmla="*/ 5432425 h 7004050"/>
              <a:gd name="connsiteX4" fmla="*/ 428625 w 1773273"/>
              <a:gd name="connsiteY4" fmla="*/ 7004050 h 7004050"/>
              <a:gd name="connsiteX5" fmla="*/ 0 w 1773273"/>
              <a:gd name="connsiteY5" fmla="*/ 7004050 h 7004050"/>
              <a:gd name="connsiteX6" fmla="*/ 9525 w 1773273"/>
              <a:gd name="connsiteY6" fmla="*/ 803275 h 7004050"/>
              <a:gd name="connsiteX0" fmla="*/ 9525 w 1742396"/>
              <a:gd name="connsiteY0" fmla="*/ 803275 h 7004050"/>
              <a:gd name="connsiteX1" fmla="*/ 990600 w 1742396"/>
              <a:gd name="connsiteY1" fmla="*/ 2184400 h 7004050"/>
              <a:gd name="connsiteX2" fmla="*/ 533400 w 1742396"/>
              <a:gd name="connsiteY2" fmla="*/ 3584575 h 7004050"/>
              <a:gd name="connsiteX3" fmla="*/ 1274048 w 1742396"/>
              <a:gd name="connsiteY3" fmla="*/ 5446872 h 7004050"/>
              <a:gd name="connsiteX4" fmla="*/ 428625 w 1742396"/>
              <a:gd name="connsiteY4" fmla="*/ 7004050 h 7004050"/>
              <a:gd name="connsiteX5" fmla="*/ 0 w 1742396"/>
              <a:gd name="connsiteY5" fmla="*/ 7004050 h 7004050"/>
              <a:gd name="connsiteX6" fmla="*/ 9525 w 1742396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683 w 1825395"/>
              <a:gd name="connsiteY2" fmla="*/ 3626216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44164 w 1825395"/>
              <a:gd name="connsiteY2" fmla="*/ 3622958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24216"/>
              <a:gd name="connsiteY0" fmla="*/ 0 h 6200775"/>
              <a:gd name="connsiteX1" fmla="*/ 985784 w 1824216"/>
              <a:gd name="connsiteY1" fmla="*/ 1421774 h 6200775"/>
              <a:gd name="connsiteX2" fmla="*/ 537649 w 1824216"/>
              <a:gd name="connsiteY2" fmla="*/ 2857216 h 6200775"/>
              <a:gd name="connsiteX3" fmla="*/ 1282394 w 1824216"/>
              <a:gd name="connsiteY3" fmla="*/ 4636703 h 6200775"/>
              <a:gd name="connsiteX4" fmla="*/ 428625 w 1824216"/>
              <a:gd name="connsiteY4" fmla="*/ 6200775 h 6200775"/>
              <a:gd name="connsiteX5" fmla="*/ 0 w 1824216"/>
              <a:gd name="connsiteY5" fmla="*/ 6200775 h 6200775"/>
              <a:gd name="connsiteX6" fmla="*/ 9525 w 1824216"/>
              <a:gd name="connsiteY6" fmla="*/ 0 h 6200775"/>
              <a:gd name="connsiteX0" fmla="*/ 9525 w 1795187"/>
              <a:gd name="connsiteY0" fmla="*/ 0 h 6200775"/>
              <a:gd name="connsiteX1" fmla="*/ 985784 w 1795187"/>
              <a:gd name="connsiteY1" fmla="*/ 1421774 h 6200775"/>
              <a:gd name="connsiteX2" fmla="*/ 537649 w 1795187"/>
              <a:gd name="connsiteY2" fmla="*/ 2857216 h 6200775"/>
              <a:gd name="connsiteX3" fmla="*/ 1282394 w 1795187"/>
              <a:gd name="connsiteY3" fmla="*/ 4636703 h 6200775"/>
              <a:gd name="connsiteX4" fmla="*/ 428625 w 1795187"/>
              <a:gd name="connsiteY4" fmla="*/ 6200775 h 6200775"/>
              <a:gd name="connsiteX5" fmla="*/ 0 w 1795187"/>
              <a:gd name="connsiteY5" fmla="*/ 6200775 h 6200775"/>
              <a:gd name="connsiteX6" fmla="*/ 9525 w 1795187"/>
              <a:gd name="connsiteY6" fmla="*/ 0 h 6200775"/>
              <a:gd name="connsiteX0" fmla="*/ 9525 w 1806798"/>
              <a:gd name="connsiteY0" fmla="*/ 0 h 6200775"/>
              <a:gd name="connsiteX1" fmla="*/ 985784 w 1806798"/>
              <a:gd name="connsiteY1" fmla="*/ 1421774 h 6200775"/>
              <a:gd name="connsiteX2" fmla="*/ 537649 w 1806798"/>
              <a:gd name="connsiteY2" fmla="*/ 2857216 h 6200775"/>
              <a:gd name="connsiteX3" fmla="*/ 1282394 w 1806798"/>
              <a:gd name="connsiteY3" fmla="*/ 4636703 h 6200775"/>
              <a:gd name="connsiteX4" fmla="*/ 428625 w 1806798"/>
              <a:gd name="connsiteY4" fmla="*/ 6200775 h 6200775"/>
              <a:gd name="connsiteX5" fmla="*/ 0 w 1806798"/>
              <a:gd name="connsiteY5" fmla="*/ 6200775 h 6200775"/>
              <a:gd name="connsiteX6" fmla="*/ 9525 w 1806798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50746"/>
              <a:gd name="connsiteY0" fmla="*/ 0 h 6200775"/>
              <a:gd name="connsiteX1" fmla="*/ 985784 w 1850746"/>
              <a:gd name="connsiteY1" fmla="*/ 1421774 h 6200775"/>
              <a:gd name="connsiteX2" fmla="*/ 537649 w 1850746"/>
              <a:gd name="connsiteY2" fmla="*/ 2857216 h 6200775"/>
              <a:gd name="connsiteX3" fmla="*/ 1282394 w 1850746"/>
              <a:gd name="connsiteY3" fmla="*/ 4636703 h 6200775"/>
              <a:gd name="connsiteX4" fmla="*/ 428625 w 1850746"/>
              <a:gd name="connsiteY4" fmla="*/ 6200775 h 6200775"/>
              <a:gd name="connsiteX5" fmla="*/ 0 w 1850746"/>
              <a:gd name="connsiteY5" fmla="*/ 6200775 h 6200775"/>
              <a:gd name="connsiteX6" fmla="*/ 9525 w 185074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37649 w 1400916"/>
              <a:gd name="connsiteY2" fmla="*/ 2857216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9834" h="6200775">
                <a:moveTo>
                  <a:pt x="9525" y="0"/>
                </a:moveTo>
                <a:cubicBezTo>
                  <a:pt x="416295" y="284690"/>
                  <a:pt x="1425142" y="897762"/>
                  <a:pt x="980939" y="1433666"/>
                </a:cubicBezTo>
                <a:cubicBezTo>
                  <a:pt x="844467" y="1707707"/>
                  <a:pt x="539821" y="2296069"/>
                  <a:pt x="540732" y="2856335"/>
                </a:cubicBezTo>
                <a:cubicBezTo>
                  <a:pt x="541643" y="3416601"/>
                  <a:pt x="743453" y="3982394"/>
                  <a:pt x="1282394" y="4636703"/>
                </a:cubicBezTo>
                <a:cubicBezTo>
                  <a:pt x="1839834" y="5180015"/>
                  <a:pt x="543317" y="6072427"/>
                  <a:pt x="428625" y="6200775"/>
                </a:cubicBezTo>
                <a:lnTo>
                  <a:pt x="0" y="6200775"/>
                </a:lnTo>
                <a:lnTo>
                  <a:pt x="9525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  <a:alpha val="63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prstMaterial="plastic">
            <a:bevelT w="1016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ltGray">
          <a:xfrm>
            <a:off x="6954" y="2705"/>
            <a:ext cx="7708296" cy="1619808"/>
          </a:xfrm>
          <a:custGeom>
            <a:avLst/>
            <a:gdLst>
              <a:gd name="connsiteX0" fmla="*/ 0 w 7724775"/>
              <a:gd name="connsiteY0" fmla="*/ 0 h 1304925"/>
              <a:gd name="connsiteX1" fmla="*/ 7724775 w 7724775"/>
              <a:gd name="connsiteY1" fmla="*/ 0 h 1304925"/>
              <a:gd name="connsiteX2" fmla="*/ 7219950 w 7724775"/>
              <a:gd name="connsiteY2" fmla="*/ 685800 h 1304925"/>
              <a:gd name="connsiteX3" fmla="*/ 6600825 w 7724775"/>
              <a:gd name="connsiteY3" fmla="*/ 876300 h 1304925"/>
              <a:gd name="connsiteX4" fmla="*/ 4314825 w 7724775"/>
              <a:gd name="connsiteY4" fmla="*/ 504825 h 1304925"/>
              <a:gd name="connsiteX5" fmla="*/ 1781175 w 7724775"/>
              <a:gd name="connsiteY5" fmla="*/ 1304925 h 1304925"/>
              <a:gd name="connsiteX6" fmla="*/ 9525 w 7724775"/>
              <a:gd name="connsiteY6" fmla="*/ 400050 h 1304925"/>
              <a:gd name="connsiteX7" fmla="*/ 0 w 7724775"/>
              <a:gd name="connsiteY7" fmla="*/ 0 h 1304925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541463"/>
              <a:gd name="connsiteX1" fmla="*/ 7724775 w 7724775"/>
              <a:gd name="connsiteY1" fmla="*/ 0 h 1541463"/>
              <a:gd name="connsiteX2" fmla="*/ 7219950 w 7724775"/>
              <a:gd name="connsiteY2" fmla="*/ 685800 h 1541463"/>
              <a:gd name="connsiteX3" fmla="*/ 6600825 w 7724775"/>
              <a:gd name="connsiteY3" fmla="*/ 876300 h 1541463"/>
              <a:gd name="connsiteX4" fmla="*/ 4314825 w 7724775"/>
              <a:gd name="connsiteY4" fmla="*/ 504825 h 1541463"/>
              <a:gd name="connsiteX5" fmla="*/ 1781175 w 7724775"/>
              <a:gd name="connsiteY5" fmla="*/ 1304925 h 1541463"/>
              <a:gd name="connsiteX6" fmla="*/ 9525 w 7724775"/>
              <a:gd name="connsiteY6" fmla="*/ 400050 h 1541463"/>
              <a:gd name="connsiteX7" fmla="*/ 0 w 7724775"/>
              <a:gd name="connsiteY7" fmla="*/ 0 h 1541463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2875 w 7724775"/>
              <a:gd name="connsiteY6" fmla="*/ 379961 h 1600206"/>
              <a:gd name="connsiteX7" fmla="*/ 0 w 7724775"/>
              <a:gd name="connsiteY7" fmla="*/ 0 h 1600206"/>
              <a:gd name="connsiteX0" fmla="*/ 0 w 7724775"/>
              <a:gd name="connsiteY0" fmla="*/ 0 h 1602700"/>
              <a:gd name="connsiteX1" fmla="*/ 7724775 w 7724775"/>
              <a:gd name="connsiteY1" fmla="*/ 0 h 1602700"/>
              <a:gd name="connsiteX2" fmla="*/ 7219950 w 7724775"/>
              <a:gd name="connsiteY2" fmla="*/ 685800 h 1602700"/>
              <a:gd name="connsiteX3" fmla="*/ 6600825 w 7724775"/>
              <a:gd name="connsiteY3" fmla="*/ 876300 h 1602700"/>
              <a:gd name="connsiteX4" fmla="*/ 4314825 w 7724775"/>
              <a:gd name="connsiteY4" fmla="*/ 504825 h 1602700"/>
              <a:gd name="connsiteX5" fmla="*/ 1781175 w 7724775"/>
              <a:gd name="connsiteY5" fmla="*/ 1304925 h 1602700"/>
              <a:gd name="connsiteX6" fmla="*/ 2875 w 7724775"/>
              <a:gd name="connsiteY6" fmla="*/ 379961 h 1602700"/>
              <a:gd name="connsiteX7" fmla="*/ 0 w 7724775"/>
              <a:gd name="connsiteY7" fmla="*/ 0 h 1602700"/>
              <a:gd name="connsiteX0" fmla="*/ 0 w 7724775"/>
              <a:gd name="connsiteY0" fmla="*/ 0 h 1545342"/>
              <a:gd name="connsiteX1" fmla="*/ 7724775 w 7724775"/>
              <a:gd name="connsiteY1" fmla="*/ 0 h 1545342"/>
              <a:gd name="connsiteX2" fmla="*/ 7219950 w 7724775"/>
              <a:gd name="connsiteY2" fmla="*/ 685800 h 1545342"/>
              <a:gd name="connsiteX3" fmla="*/ 6600825 w 7724775"/>
              <a:gd name="connsiteY3" fmla="*/ 876300 h 1545342"/>
              <a:gd name="connsiteX4" fmla="*/ 4314825 w 7724775"/>
              <a:gd name="connsiteY4" fmla="*/ 504825 h 1545342"/>
              <a:gd name="connsiteX5" fmla="*/ 1781175 w 7724775"/>
              <a:gd name="connsiteY5" fmla="*/ 1304925 h 1545342"/>
              <a:gd name="connsiteX6" fmla="*/ 2875 w 7724775"/>
              <a:gd name="connsiteY6" fmla="*/ 379961 h 1545342"/>
              <a:gd name="connsiteX7" fmla="*/ 0 w 7724775"/>
              <a:gd name="connsiteY7" fmla="*/ 0 h 154534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4775" h="1622512">
                <a:moveTo>
                  <a:pt x="0" y="0"/>
                </a:moveTo>
                <a:lnTo>
                  <a:pt x="7724775" y="0"/>
                </a:lnTo>
                <a:cubicBezTo>
                  <a:pt x="7556500" y="228600"/>
                  <a:pt x="7398477" y="462188"/>
                  <a:pt x="7219950" y="685800"/>
                </a:cubicBezTo>
                <a:cubicBezTo>
                  <a:pt x="7117969" y="811622"/>
                  <a:pt x="7010059" y="974488"/>
                  <a:pt x="6613156" y="881149"/>
                </a:cubicBezTo>
                <a:cubicBezTo>
                  <a:pt x="6073551" y="698725"/>
                  <a:pt x="5118770" y="460658"/>
                  <a:pt x="4314825" y="504825"/>
                </a:cubicBezTo>
                <a:cubicBezTo>
                  <a:pt x="3510880" y="548992"/>
                  <a:pt x="2429591" y="850086"/>
                  <a:pt x="1781175" y="1304925"/>
                </a:cubicBezTo>
                <a:cubicBezTo>
                  <a:pt x="1239128" y="1622512"/>
                  <a:pt x="218826" y="516953"/>
                  <a:pt x="2875" y="379961"/>
                </a:cubicBezTo>
                <a:cubicBezTo>
                  <a:pt x="1917" y="253307"/>
                  <a:pt x="958" y="126654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 extrusionH="76200">
            <a:bevelT w="101600" h="127000"/>
            <a:bevelB w="0" h="0" prst="angle"/>
            <a:extrusionClr>
              <a:schemeClr val="bg2"/>
            </a:extrusionClr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31536" cy="41148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1216152" y="685800"/>
            <a:ext cx="6638544" cy="3959352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69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>
            <a:bevelT w="101600" h="127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buNone/>
              <a:def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080" y="5285232"/>
            <a:ext cx="5431536" cy="630936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95A4-6DE1-417E-A8DB-7D1B0B1EC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57E6-5065-42F2-A5CE-D16724704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755648" cy="587044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9768" y="274638"/>
            <a:ext cx="635508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5A3-B309-40F9-A716-8DA11F9C2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069848"/>
            <a:ext cx="7470648" cy="1470025"/>
          </a:xfrm>
        </p:spPr>
        <p:txBody>
          <a:bodyPr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743200" y="384048"/>
            <a:ext cx="5943600" cy="612648"/>
          </a:xfrm>
        </p:spPr>
        <p:txBody>
          <a:bodyPr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D22F-50F9-408F-BF72-0E4FBCFD749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21"/>
          <p:cNvGrpSpPr/>
          <p:nvPr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8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22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0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8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6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4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4" name="Picture 230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095A4-6DE1-417E-A8DB-7D1B0B1EC0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83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B336-A689-423C-8C9A-FCBE7B2F4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2286000"/>
            <a:ext cx="7772400" cy="1362075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353312"/>
            <a:ext cx="7772400" cy="90525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1156-FA8D-45B3-9658-8DDB384E5C9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21"/>
          <p:cNvGrpSpPr/>
          <p:nvPr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8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22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0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8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6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4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4" name="Picture 230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32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728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A5F7-0D59-4085-8EA3-C3FA0EFE3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3976"/>
            <a:ext cx="4040188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3976"/>
            <a:ext cx="4041775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5CA5-A1A1-49B9-8783-7DFAB9153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67F8-99F4-4893-A597-9B46A07AA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E247-4510-4F59-8FD3-91B95175F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0"/>
            <a:ext cx="7470648" cy="987552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016" y="1371600"/>
            <a:ext cx="4672584" cy="48554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025896" y="1371600"/>
            <a:ext cx="2633472" cy="4873752"/>
          </a:xfrm>
          <a:gradFill>
            <a:gsLst>
              <a:gs pos="0">
                <a:schemeClr val="bg1">
                  <a:lumMod val="95000"/>
                  <a:alpha val="34000"/>
                </a:schemeClr>
              </a:gs>
              <a:gs pos="60000">
                <a:schemeClr val="tx2">
                  <a:lumMod val="20000"/>
                  <a:lumOff val="80000"/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B7C6-7983-434B-9497-0667ED642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920" y="4855464"/>
            <a:ext cx="3218688" cy="77724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867912" y="1216152"/>
            <a:ext cx="4626864" cy="4398264"/>
          </a:xfrm>
          <a:solidFill>
            <a:srgbClr val="EAEAEA"/>
          </a:solidFill>
          <a:effectLst>
            <a:outerShdw blurRad="254000" dist="1016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216152"/>
            <a:ext cx="3218688" cy="3575304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95A4-6DE1-417E-A8DB-7D1B0B1EC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57E6-5065-42F2-A5CE-D16724704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7068312" y="356616"/>
            <a:ext cx="16184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6616"/>
            <a:ext cx="6400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5A3-B309-40F9-A716-8DA11F9C2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6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2B6E63E-801F-4282-BC43-A0A398DFDF50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6E63E-801F-4282-BC43-A0A398DFD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2B6E63E-801F-4282-BC43-A0A398DFD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0"/>
            <a:ext cx="9153196" cy="1862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862136">
                <a:moveTo>
                  <a:pt x="52" y="1284"/>
                </a:moveTo>
                <a:cubicBezTo>
                  <a:pt x="35" y="491948"/>
                  <a:pt x="17" y="1371472"/>
                  <a:pt x="0" y="1862136"/>
                </a:cubicBezTo>
                <a:cubicBezTo>
                  <a:pt x="304800" y="1706688"/>
                  <a:pt x="1952287" y="1117060"/>
                  <a:pt x="2999284" y="1051560"/>
                </a:cubicBezTo>
                <a:cubicBezTo>
                  <a:pt x="4046281" y="986060"/>
                  <a:pt x="5541316" y="1353820"/>
                  <a:pt x="6281980" y="1469136"/>
                </a:cubicBezTo>
                <a:cubicBezTo>
                  <a:pt x="7022644" y="1584452"/>
                  <a:pt x="8247940" y="1834896"/>
                  <a:pt x="9144052" y="1487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-52" y="0"/>
            <a:ext cx="9153196" cy="1481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481136">
                <a:moveTo>
                  <a:pt x="52" y="1284"/>
                </a:moveTo>
                <a:cubicBezTo>
                  <a:pt x="35" y="491948"/>
                  <a:pt x="17" y="990472"/>
                  <a:pt x="0" y="1481136"/>
                </a:cubicBezTo>
                <a:cubicBezTo>
                  <a:pt x="414528" y="1319592"/>
                  <a:pt x="1857799" y="987520"/>
                  <a:pt x="2980996" y="960120"/>
                </a:cubicBezTo>
                <a:cubicBezTo>
                  <a:pt x="4104193" y="932720"/>
                  <a:pt x="6019852" y="1271016"/>
                  <a:pt x="6739180" y="1316736"/>
                </a:cubicBezTo>
                <a:cubicBezTo>
                  <a:pt x="7458508" y="1362456"/>
                  <a:pt x="8247940" y="1453896"/>
                  <a:pt x="9144052" y="1106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6E63E-801F-4282-BC43-A0A398DFDF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3600" b="1" kern="1200" smtClean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SzPct val="85000"/>
        <a:buFont typeface="Wingdings" pitchFamily="2" charset="2"/>
        <a:buChar char="¢"/>
        <a:defRPr lang="en-US" sz="32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85000"/>
        <a:buFont typeface="Wingdings" pitchFamily="2" charset="2"/>
        <a:buChar char="¤"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85000"/>
        <a:buFont typeface="Wingdings" pitchFamily="2" charset="2"/>
        <a:buChar char="¤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Wingdings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1581912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097280" y="36576"/>
            <a:ext cx="76626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4290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6553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6E63E-801F-4282-BC43-A0A398DFDF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 bwMode="ltGray">
          <a:xfrm>
            <a:off x="685800" y="1216152"/>
            <a:ext cx="8467344" cy="36576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1581912"/>
            <a:ext cx="685800" cy="374904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 bwMode="ltGray">
          <a:xfrm rot="5400000">
            <a:off x="685800" y="1581912"/>
            <a:ext cx="374904" cy="374904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 bwMode="ltGray">
          <a:xfrm rot="16200000">
            <a:off x="320040" y="1216152"/>
            <a:ext cx="365760" cy="36576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31"/>
          <p:cNvGrpSpPr/>
          <p:nvPr/>
        </p:nvGrpSpPr>
        <p:grpSpPr bwMode="gray">
          <a:xfrm>
            <a:off x="702662" y="-3778"/>
            <a:ext cx="340408" cy="1581912"/>
            <a:chOff x="702662" y="-3778"/>
            <a:chExt cx="340408" cy="1581912"/>
          </a:xfrm>
        </p:grpSpPr>
        <p:cxnSp>
          <p:nvCxnSpPr>
            <p:cNvPr id="14" name="Straight Connector 13"/>
            <p:cNvCxnSpPr/>
            <p:nvPr userDrawn="1"/>
          </p:nvCxnSpPr>
          <p:spPr bwMode="gray"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 bwMode="gray"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 bwMode="gray"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 bwMode="gray"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 bwMode="gray"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 bwMode="gray"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gray"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gray"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 bwMode="gray"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 bwMode="gray"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32"/>
          <p:cNvGrpSpPr/>
          <p:nvPr/>
        </p:nvGrpSpPr>
        <p:grpSpPr bwMode="invGray">
          <a:xfrm>
            <a:off x="323615" y="1580352"/>
            <a:ext cx="340408" cy="5268503"/>
            <a:chOff x="702662" y="-3778"/>
            <a:chExt cx="340408" cy="1581912"/>
          </a:xfrm>
        </p:grpSpPr>
        <p:cxnSp>
          <p:nvCxnSpPr>
            <p:cNvPr id="34" name="Straight Connector 33"/>
            <p:cNvCxnSpPr/>
            <p:nvPr userDrawn="1"/>
          </p:nvCxnSpPr>
          <p:spPr bwMode="invGray"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invGray"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 bwMode="invGray"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 bwMode="invGray"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 bwMode="invGray"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 bwMode="invGray"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 bwMode="invGray"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 bwMode="invGray"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 bwMode="invGray"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 bwMode="invGray"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069848" y="1600200"/>
            <a:ext cx="76169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1069848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ln w="12700">
            <a:solidFill>
              <a:schemeClr val="accent2">
                <a:lumMod val="50000"/>
              </a:schemeClr>
            </a:solidFill>
          </a:ln>
          <a:gradFill>
            <a:gsLst>
              <a:gs pos="0">
                <a:schemeClr val="accent2"/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2B6E63E-801F-4282-BC43-A0A398DFDF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2B6E63E-801F-4282-BC43-A0A398DFD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6E63E-801F-4282-BC43-A0A398DFD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Gray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6600000"/>
              </a:lightRig>
            </a:scene3d>
            <a:sp3d extrusionH="31750">
              <a:bevelT w="38100" h="31750" prst="softRound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64808"/>
            <a:ext cx="2133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7248" y="6464808"/>
            <a:ext cx="2895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64808"/>
            <a:ext cx="2133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6E63E-801F-4282-BC43-A0A398DFD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gradFill flip="none" rotWithShape="1">
            <a:gsLst>
              <a:gs pos="0">
                <a:schemeClr val="tx1"/>
              </a:gs>
              <a:gs pos="44000">
                <a:schemeClr val="tx1">
                  <a:lumMod val="85000"/>
                </a:schemeClr>
              </a:gs>
              <a:gs pos="100000">
                <a:schemeClr val="tx1">
                  <a:lumMod val="50000"/>
                </a:schemeClr>
              </a:gs>
            </a:gsLst>
            <a:lin ang="5400000" scaled="0"/>
            <a:tileRect/>
          </a:gradFill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White">
          <a:xfrm>
            <a:off x="0" y="0"/>
            <a:ext cx="9144000" cy="6858000"/>
          </a:xfrm>
          <a:prstGeom prst="rect">
            <a:avLst/>
          </a:prstGeom>
          <a:gradFill>
            <a:gsLst>
              <a:gs pos="6000">
                <a:schemeClr val="bg2">
                  <a:lumMod val="50000"/>
                  <a:alpha val="83000"/>
                </a:schemeClr>
              </a:gs>
              <a:gs pos="26000">
                <a:schemeClr val="bg2">
                  <a:lumMod val="50000"/>
                  <a:alpha val="63000"/>
                </a:schemeClr>
              </a:gs>
              <a:gs pos="50000">
                <a:schemeClr val="bg2">
                  <a:lumMod val="50000"/>
                  <a:alpha val="27000"/>
                </a:schemeClr>
              </a:gs>
              <a:gs pos="100000">
                <a:schemeClr val="bg2">
                  <a:lumMod val="5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black">
          <a:xfrm>
            <a:off x="0" y="0"/>
            <a:ext cx="1216152" cy="987552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76200" y="1066800"/>
            <a:ext cx="2590800" cy="1219200"/>
          </a:xfrm>
          <a:prstGeom prst="rect">
            <a:avLst/>
          </a:prstGeom>
          <a:blipFill dpi="0" rotWithShape="1">
            <a:blip r:embed="rId13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36" descr="st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 rot="-1315059">
            <a:off x="8659903" y="5872449"/>
            <a:ext cx="542925" cy="555625"/>
          </a:xfrm>
          <a:prstGeom prst="rect">
            <a:avLst/>
          </a:prstGeom>
          <a:noFill/>
        </p:spPr>
      </p:pic>
      <p:pic>
        <p:nvPicPr>
          <p:cNvPr id="11" name="Picture 139" descr="st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 rot="-1315059" flipH="1" flipV="1">
            <a:off x="152400" y="4724400"/>
            <a:ext cx="425450" cy="434975"/>
          </a:xfrm>
          <a:prstGeom prst="rect">
            <a:avLst/>
          </a:prstGeom>
          <a:noFill/>
        </p:spPr>
      </p:pic>
      <p:pic>
        <p:nvPicPr>
          <p:cNvPr id="12" name="Picture 99" descr="st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 rot="-1315059">
            <a:off x="533400" y="152400"/>
            <a:ext cx="692150" cy="708025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 bwMode="white">
          <a:xfrm>
            <a:off x="1216946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ltGray">
          <a:xfrm>
            <a:off x="8714232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ltGray">
          <a:xfrm>
            <a:off x="2670048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grayWhite">
          <a:xfrm>
            <a:off x="0" y="990600"/>
            <a:ext cx="9144000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White">
          <a:xfrm>
            <a:off x="5788152" y="1069848"/>
            <a:ext cx="3355848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01"/>
          <p:cNvGrpSpPr>
            <a:grpSpLocks/>
          </p:cNvGrpSpPr>
          <p:nvPr/>
        </p:nvGrpSpPr>
        <p:grpSpPr bwMode="ltGray">
          <a:xfrm>
            <a:off x="-61512" y="-103188"/>
            <a:ext cx="4100112" cy="4217988"/>
            <a:chOff x="-80" y="-65"/>
            <a:chExt cx="2624" cy="2631"/>
          </a:xfrm>
          <a:solidFill>
            <a:schemeClr val="bg2">
              <a:lumMod val="20000"/>
              <a:lumOff val="80000"/>
              <a:alpha val="10196"/>
            </a:schemeClr>
          </a:solidFill>
        </p:grpSpPr>
        <p:sp>
          <p:nvSpPr>
            <p:cNvPr id="19" name="Freeform 102"/>
            <p:cNvSpPr>
              <a:spLocks/>
            </p:cNvSpPr>
            <p:nvPr/>
          </p:nvSpPr>
          <p:spPr bwMode="ltGray">
            <a:xfrm>
              <a:off x="1703" y="0"/>
              <a:ext cx="73" cy="34"/>
            </a:xfrm>
            <a:custGeom>
              <a:avLst/>
              <a:gdLst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32 w 711"/>
                <a:gd name="connsiteY2" fmla="*/ 401 h 451"/>
                <a:gd name="connsiteX3" fmla="*/ 112 w 711"/>
                <a:gd name="connsiteY3" fmla="*/ 367 h 451"/>
                <a:gd name="connsiteX4" fmla="*/ 94 w 711"/>
                <a:gd name="connsiteY4" fmla="*/ 335 h 451"/>
                <a:gd name="connsiteX5" fmla="*/ 674 w 711"/>
                <a:gd name="connsiteY5" fmla="*/ 0 h 451"/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85 w 711"/>
                <a:gd name="connsiteY2" fmla="*/ 369 h 451"/>
                <a:gd name="connsiteX3" fmla="*/ 132 w 711"/>
                <a:gd name="connsiteY3" fmla="*/ 401 h 451"/>
                <a:gd name="connsiteX4" fmla="*/ 112 w 711"/>
                <a:gd name="connsiteY4" fmla="*/ 367 h 451"/>
                <a:gd name="connsiteX5" fmla="*/ 94 w 711"/>
                <a:gd name="connsiteY5" fmla="*/ 335 h 451"/>
                <a:gd name="connsiteX6" fmla="*/ 674 w 711"/>
                <a:gd name="connsiteY6" fmla="*/ 0 h 451"/>
                <a:gd name="connsiteX0" fmla="*/ 674 w 711"/>
                <a:gd name="connsiteY0" fmla="*/ 0 h 401"/>
                <a:gd name="connsiteX1" fmla="*/ 711 w 711"/>
                <a:gd name="connsiteY1" fmla="*/ 67 h 401"/>
                <a:gd name="connsiteX2" fmla="*/ 185 w 711"/>
                <a:gd name="connsiteY2" fmla="*/ 369 h 401"/>
                <a:gd name="connsiteX3" fmla="*/ 132 w 711"/>
                <a:gd name="connsiteY3" fmla="*/ 401 h 401"/>
                <a:gd name="connsiteX4" fmla="*/ 112 w 711"/>
                <a:gd name="connsiteY4" fmla="*/ 367 h 401"/>
                <a:gd name="connsiteX5" fmla="*/ 94 w 711"/>
                <a:gd name="connsiteY5" fmla="*/ 335 h 401"/>
                <a:gd name="connsiteX6" fmla="*/ 674 w 711"/>
                <a:gd name="connsiteY6" fmla="*/ 0 h 401"/>
                <a:gd name="connsiteX0" fmla="*/ 562 w 599"/>
                <a:gd name="connsiteY0" fmla="*/ 0 h 401"/>
                <a:gd name="connsiteX1" fmla="*/ 599 w 599"/>
                <a:gd name="connsiteY1" fmla="*/ 67 h 401"/>
                <a:gd name="connsiteX2" fmla="*/ 73 w 599"/>
                <a:gd name="connsiteY2" fmla="*/ 369 h 401"/>
                <a:gd name="connsiteX3" fmla="*/ 20 w 599"/>
                <a:gd name="connsiteY3" fmla="*/ 401 h 401"/>
                <a:gd name="connsiteX4" fmla="*/ 0 w 599"/>
                <a:gd name="connsiteY4" fmla="*/ 367 h 401"/>
                <a:gd name="connsiteX5" fmla="*/ 562 w 599"/>
                <a:gd name="connsiteY5" fmla="*/ 0 h 401"/>
                <a:gd name="connsiteX0" fmla="*/ 0 w 599"/>
                <a:gd name="connsiteY0" fmla="*/ 300 h 334"/>
                <a:gd name="connsiteX1" fmla="*/ 599 w 599"/>
                <a:gd name="connsiteY1" fmla="*/ 0 h 334"/>
                <a:gd name="connsiteX2" fmla="*/ 73 w 599"/>
                <a:gd name="connsiteY2" fmla="*/ 302 h 334"/>
                <a:gd name="connsiteX3" fmla="*/ 20 w 599"/>
                <a:gd name="connsiteY3" fmla="*/ 334 h 334"/>
                <a:gd name="connsiteX4" fmla="*/ 0 w 599"/>
                <a:gd name="connsiteY4" fmla="*/ 300 h 334"/>
                <a:gd name="connsiteX0" fmla="*/ 0 w 73"/>
                <a:gd name="connsiteY0" fmla="*/ 5 h 39"/>
                <a:gd name="connsiteX1" fmla="*/ 73 w 73"/>
                <a:gd name="connsiteY1" fmla="*/ 7 h 39"/>
                <a:gd name="connsiteX2" fmla="*/ 20 w 73"/>
                <a:gd name="connsiteY2" fmla="*/ 39 h 39"/>
                <a:gd name="connsiteX3" fmla="*/ 0 w 73"/>
                <a:gd name="connsiteY3" fmla="*/ 5 h 39"/>
                <a:gd name="connsiteX0" fmla="*/ 0 w 73"/>
                <a:gd name="connsiteY0" fmla="*/ 0 h 34"/>
                <a:gd name="connsiteX1" fmla="*/ 73 w 73"/>
                <a:gd name="connsiteY1" fmla="*/ 2 h 34"/>
                <a:gd name="connsiteX2" fmla="*/ 20 w 73"/>
                <a:gd name="connsiteY2" fmla="*/ 34 h 34"/>
                <a:gd name="connsiteX3" fmla="*/ 0 w 73"/>
                <a:gd name="connsiteY3" fmla="*/ 0 h 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" h="34">
                  <a:moveTo>
                    <a:pt x="0" y="0"/>
                  </a:moveTo>
                  <a:cubicBezTo>
                    <a:pt x="24" y="1"/>
                    <a:pt x="49" y="1"/>
                    <a:pt x="73" y="2"/>
                  </a:cubicBezTo>
                  <a:lnTo>
                    <a:pt x="20" y="34"/>
                  </a:lnTo>
                  <a:cubicBezTo>
                    <a:pt x="13" y="23"/>
                    <a:pt x="7" y="1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03"/>
            <p:cNvSpPr>
              <a:spLocks/>
            </p:cNvSpPr>
            <p:nvPr/>
          </p:nvSpPr>
          <p:spPr bwMode="ltGray">
            <a:xfrm>
              <a:off x="1739" y="2"/>
              <a:ext cx="314" cy="131"/>
            </a:xfrm>
            <a:custGeom>
              <a:avLst/>
              <a:gdLst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3 w 638"/>
                <a:gd name="connsiteY2" fmla="*/ 353 h 353"/>
                <a:gd name="connsiteX3" fmla="*/ 0 w 638"/>
                <a:gd name="connsiteY3" fmla="*/ 284 h 353"/>
                <a:gd name="connsiteX4" fmla="*/ 129 w 638"/>
                <a:gd name="connsiteY4" fmla="*/ 222 h 353"/>
                <a:gd name="connsiteX5" fmla="*/ 607 w 638"/>
                <a:gd name="connsiteY5" fmla="*/ 0 h 353"/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14 w 638"/>
                <a:gd name="connsiteY2" fmla="*/ 222 h 353"/>
                <a:gd name="connsiteX3" fmla="*/ 33 w 638"/>
                <a:gd name="connsiteY3" fmla="*/ 353 h 353"/>
                <a:gd name="connsiteX4" fmla="*/ 0 w 638"/>
                <a:gd name="connsiteY4" fmla="*/ 284 h 353"/>
                <a:gd name="connsiteX5" fmla="*/ 129 w 638"/>
                <a:gd name="connsiteY5" fmla="*/ 222 h 353"/>
                <a:gd name="connsiteX6" fmla="*/ 607 w 638"/>
                <a:gd name="connsiteY6" fmla="*/ 0 h 353"/>
                <a:gd name="connsiteX0" fmla="*/ 129 w 638"/>
                <a:gd name="connsiteY0" fmla="*/ 151 h 282"/>
                <a:gd name="connsiteX1" fmla="*/ 638 w 638"/>
                <a:gd name="connsiteY1" fmla="*/ 0 h 282"/>
                <a:gd name="connsiteX2" fmla="*/ 314 w 638"/>
                <a:gd name="connsiteY2" fmla="*/ 151 h 282"/>
                <a:gd name="connsiteX3" fmla="*/ 33 w 638"/>
                <a:gd name="connsiteY3" fmla="*/ 282 h 282"/>
                <a:gd name="connsiteX4" fmla="*/ 0 w 638"/>
                <a:gd name="connsiteY4" fmla="*/ 213 h 282"/>
                <a:gd name="connsiteX5" fmla="*/ 129 w 638"/>
                <a:gd name="connsiteY5" fmla="*/ 151 h 282"/>
                <a:gd name="connsiteX0" fmla="*/ 129 w 314"/>
                <a:gd name="connsiteY0" fmla="*/ 0 h 131"/>
                <a:gd name="connsiteX1" fmla="*/ 314 w 314"/>
                <a:gd name="connsiteY1" fmla="*/ 0 h 131"/>
                <a:gd name="connsiteX2" fmla="*/ 33 w 314"/>
                <a:gd name="connsiteY2" fmla="*/ 131 h 131"/>
                <a:gd name="connsiteX3" fmla="*/ 0 w 314"/>
                <a:gd name="connsiteY3" fmla="*/ 62 h 131"/>
                <a:gd name="connsiteX4" fmla="*/ 129 w 314"/>
                <a:gd name="connsiteY4" fmla="*/ 0 h 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" h="131">
                  <a:moveTo>
                    <a:pt x="129" y="0"/>
                  </a:moveTo>
                  <a:lnTo>
                    <a:pt x="314" y="0"/>
                  </a:lnTo>
                  <a:lnTo>
                    <a:pt x="33" y="131"/>
                  </a:lnTo>
                  <a:lnTo>
                    <a:pt x="0" y="6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ltGray">
            <a:xfrm>
              <a:off x="1785" y="-65"/>
              <a:ext cx="654" cy="301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654" y="73"/>
                </a:cxn>
                <a:cxn ang="0">
                  <a:pos x="26" y="301"/>
                </a:cxn>
                <a:cxn ang="0">
                  <a:pos x="0" y="229"/>
                </a:cxn>
                <a:cxn ang="0">
                  <a:pos x="629" y="0"/>
                </a:cxn>
              </a:cxnLst>
              <a:rect l="0" t="0" r="r" b="b"/>
              <a:pathLst>
                <a:path w="654" h="301">
                  <a:moveTo>
                    <a:pt x="629" y="0"/>
                  </a:moveTo>
                  <a:lnTo>
                    <a:pt x="654" y="73"/>
                  </a:lnTo>
                  <a:lnTo>
                    <a:pt x="26" y="301"/>
                  </a:lnTo>
                  <a:lnTo>
                    <a:pt x="0" y="229"/>
                  </a:lnTo>
                  <a:lnTo>
                    <a:pt x="6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ltGray">
            <a:xfrm>
              <a:off x="1821" y="94"/>
              <a:ext cx="666" cy="248"/>
            </a:xfrm>
            <a:custGeom>
              <a:avLst/>
              <a:gdLst/>
              <a:ahLst/>
              <a:cxnLst>
                <a:cxn ang="0">
                  <a:pos x="647" y="0"/>
                </a:cxn>
                <a:cxn ang="0">
                  <a:pos x="666" y="75"/>
                </a:cxn>
                <a:cxn ang="0">
                  <a:pos x="20" y="248"/>
                </a:cxn>
                <a:cxn ang="0">
                  <a:pos x="0" y="174"/>
                </a:cxn>
                <a:cxn ang="0">
                  <a:pos x="647" y="0"/>
                </a:cxn>
              </a:cxnLst>
              <a:rect l="0" t="0" r="r" b="b"/>
              <a:pathLst>
                <a:path w="666" h="248">
                  <a:moveTo>
                    <a:pt x="647" y="0"/>
                  </a:moveTo>
                  <a:lnTo>
                    <a:pt x="666" y="75"/>
                  </a:lnTo>
                  <a:lnTo>
                    <a:pt x="20" y="248"/>
                  </a:lnTo>
                  <a:lnTo>
                    <a:pt x="0" y="17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ltGray">
            <a:xfrm>
              <a:off x="1848" y="258"/>
              <a:ext cx="673" cy="192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73" y="76"/>
                </a:cxn>
                <a:cxn ang="0">
                  <a:pos x="14" y="192"/>
                </a:cxn>
                <a:cxn ang="0">
                  <a:pos x="0" y="116"/>
                </a:cxn>
                <a:cxn ang="0">
                  <a:pos x="659" y="0"/>
                </a:cxn>
              </a:cxnLst>
              <a:rect l="0" t="0" r="r" b="b"/>
              <a:pathLst>
                <a:path w="673" h="192">
                  <a:moveTo>
                    <a:pt x="659" y="0"/>
                  </a:moveTo>
                  <a:lnTo>
                    <a:pt x="673" y="76"/>
                  </a:lnTo>
                  <a:lnTo>
                    <a:pt x="14" y="192"/>
                  </a:lnTo>
                  <a:lnTo>
                    <a:pt x="0" y="116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ltGray">
            <a:xfrm>
              <a:off x="1867" y="424"/>
              <a:ext cx="673" cy="136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673" y="78"/>
                </a:cxn>
                <a:cxn ang="0">
                  <a:pos x="6" y="136"/>
                </a:cxn>
                <a:cxn ang="0">
                  <a:pos x="0" y="59"/>
                </a:cxn>
                <a:cxn ang="0">
                  <a:pos x="666" y="0"/>
                </a:cxn>
              </a:cxnLst>
              <a:rect l="0" t="0" r="r" b="b"/>
              <a:pathLst>
                <a:path w="673" h="136">
                  <a:moveTo>
                    <a:pt x="666" y="0"/>
                  </a:moveTo>
                  <a:lnTo>
                    <a:pt x="673" y="78"/>
                  </a:lnTo>
                  <a:lnTo>
                    <a:pt x="6" y="136"/>
                  </a:lnTo>
                  <a:lnTo>
                    <a:pt x="0" y="59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108"/>
            <p:cNvSpPr>
              <a:spLocks noChangeArrowheads="1"/>
            </p:cNvSpPr>
            <p:nvPr/>
          </p:nvSpPr>
          <p:spPr bwMode="ltGray">
            <a:xfrm>
              <a:off x="1875" y="593"/>
              <a:ext cx="669" cy="77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09"/>
            <p:cNvSpPr>
              <a:spLocks/>
            </p:cNvSpPr>
            <p:nvPr/>
          </p:nvSpPr>
          <p:spPr bwMode="ltGray">
            <a:xfrm>
              <a:off x="1867" y="703"/>
              <a:ext cx="673" cy="1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3" y="59"/>
                </a:cxn>
                <a:cxn ang="0">
                  <a:pos x="667" y="135"/>
                </a:cxn>
                <a:cxn ang="0">
                  <a:pos x="0" y="76"/>
                </a:cxn>
                <a:cxn ang="0">
                  <a:pos x="7" y="0"/>
                </a:cxn>
              </a:cxnLst>
              <a:rect l="0" t="0" r="r" b="b"/>
              <a:pathLst>
                <a:path w="673" h="135">
                  <a:moveTo>
                    <a:pt x="7" y="0"/>
                  </a:moveTo>
                  <a:lnTo>
                    <a:pt x="673" y="59"/>
                  </a:lnTo>
                  <a:lnTo>
                    <a:pt x="667" y="135"/>
                  </a:lnTo>
                  <a:lnTo>
                    <a:pt x="0" y="76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10"/>
            <p:cNvSpPr>
              <a:spLocks/>
            </p:cNvSpPr>
            <p:nvPr/>
          </p:nvSpPr>
          <p:spPr bwMode="ltGray">
            <a:xfrm>
              <a:off x="1849" y="813"/>
              <a:ext cx="674" cy="19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ltGray">
            <a:xfrm>
              <a:off x="1822" y="921"/>
              <a:ext cx="667" cy="24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12"/>
            <p:cNvSpPr>
              <a:spLocks/>
            </p:cNvSpPr>
            <p:nvPr/>
          </p:nvSpPr>
          <p:spPr bwMode="ltGray">
            <a:xfrm>
              <a:off x="1787" y="1027"/>
              <a:ext cx="655" cy="3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13"/>
            <p:cNvSpPr>
              <a:spLocks/>
            </p:cNvSpPr>
            <p:nvPr/>
          </p:nvSpPr>
          <p:spPr bwMode="ltGray">
            <a:xfrm>
              <a:off x="1742" y="1130"/>
              <a:ext cx="639" cy="35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14"/>
            <p:cNvSpPr>
              <a:spLocks/>
            </p:cNvSpPr>
            <p:nvPr/>
          </p:nvSpPr>
          <p:spPr bwMode="ltGray">
            <a:xfrm>
              <a:off x="1689" y="1230"/>
              <a:ext cx="617" cy="40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ltGray">
            <a:xfrm>
              <a:off x="1627" y="1325"/>
              <a:ext cx="592" cy="44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16"/>
            <p:cNvSpPr>
              <a:spLocks/>
            </p:cNvSpPr>
            <p:nvPr/>
          </p:nvSpPr>
          <p:spPr bwMode="ltGray">
            <a:xfrm>
              <a:off x="1558" y="1414"/>
              <a:ext cx="562" cy="48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17"/>
            <p:cNvSpPr>
              <a:spLocks/>
            </p:cNvSpPr>
            <p:nvPr/>
          </p:nvSpPr>
          <p:spPr bwMode="ltGray">
            <a:xfrm>
              <a:off x="1480" y="1498"/>
              <a:ext cx="529" cy="5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18"/>
            <p:cNvSpPr>
              <a:spLocks/>
            </p:cNvSpPr>
            <p:nvPr/>
          </p:nvSpPr>
          <p:spPr bwMode="ltGray">
            <a:xfrm>
              <a:off x="1397" y="1574"/>
              <a:ext cx="490" cy="562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19"/>
            <p:cNvSpPr>
              <a:spLocks/>
            </p:cNvSpPr>
            <p:nvPr/>
          </p:nvSpPr>
          <p:spPr bwMode="ltGray">
            <a:xfrm>
              <a:off x="1308" y="1644"/>
              <a:ext cx="446" cy="59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20"/>
            <p:cNvSpPr>
              <a:spLocks/>
            </p:cNvSpPr>
            <p:nvPr/>
          </p:nvSpPr>
          <p:spPr bwMode="ltGray">
            <a:xfrm>
              <a:off x="1214" y="1707"/>
              <a:ext cx="401" cy="61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21"/>
            <p:cNvSpPr>
              <a:spLocks/>
            </p:cNvSpPr>
            <p:nvPr/>
          </p:nvSpPr>
          <p:spPr bwMode="ltGray">
            <a:xfrm>
              <a:off x="1115" y="1760"/>
              <a:ext cx="353" cy="64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22"/>
            <p:cNvSpPr>
              <a:spLocks/>
            </p:cNvSpPr>
            <p:nvPr/>
          </p:nvSpPr>
          <p:spPr bwMode="ltGray">
            <a:xfrm>
              <a:off x="1012" y="1806"/>
              <a:ext cx="301" cy="65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23"/>
            <p:cNvSpPr>
              <a:spLocks/>
            </p:cNvSpPr>
            <p:nvPr/>
          </p:nvSpPr>
          <p:spPr bwMode="ltGray">
            <a:xfrm>
              <a:off x="906" y="1844"/>
              <a:ext cx="248" cy="66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24"/>
            <p:cNvSpPr>
              <a:spLocks/>
            </p:cNvSpPr>
            <p:nvPr/>
          </p:nvSpPr>
          <p:spPr bwMode="ltGray">
            <a:xfrm>
              <a:off x="798" y="1870"/>
              <a:ext cx="192" cy="67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25"/>
            <p:cNvSpPr>
              <a:spLocks/>
            </p:cNvSpPr>
            <p:nvPr/>
          </p:nvSpPr>
          <p:spPr bwMode="ltGray">
            <a:xfrm>
              <a:off x="688" y="1888"/>
              <a:ext cx="136" cy="67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36" y="667"/>
                </a:cxn>
                <a:cxn ang="0">
                  <a:pos x="58" y="673"/>
                </a:cxn>
                <a:cxn ang="0">
                  <a:pos x="0" y="7"/>
                </a:cxn>
                <a:cxn ang="0">
                  <a:pos x="77" y="0"/>
                </a:cxn>
              </a:cxnLst>
              <a:rect l="0" t="0" r="r" b="b"/>
              <a:pathLst>
                <a:path w="136" h="673">
                  <a:moveTo>
                    <a:pt x="77" y="0"/>
                  </a:moveTo>
                  <a:lnTo>
                    <a:pt x="136" y="667"/>
                  </a:lnTo>
                  <a:lnTo>
                    <a:pt x="58" y="673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126"/>
            <p:cNvSpPr>
              <a:spLocks noChangeArrowheads="1"/>
            </p:cNvSpPr>
            <p:nvPr/>
          </p:nvSpPr>
          <p:spPr bwMode="ltGray">
            <a:xfrm>
              <a:off x="578" y="1896"/>
              <a:ext cx="77" cy="670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27"/>
            <p:cNvSpPr>
              <a:spLocks/>
            </p:cNvSpPr>
            <p:nvPr/>
          </p:nvSpPr>
          <p:spPr bwMode="ltGray">
            <a:xfrm>
              <a:off x="410" y="1889"/>
              <a:ext cx="135" cy="67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35" y="7"/>
                </a:cxn>
                <a:cxn ang="0">
                  <a:pos x="76" y="673"/>
                </a:cxn>
                <a:cxn ang="0">
                  <a:pos x="0" y="666"/>
                </a:cxn>
                <a:cxn ang="0">
                  <a:pos x="59" y="0"/>
                </a:cxn>
              </a:cxnLst>
              <a:rect l="0" t="0" r="r" b="b"/>
              <a:pathLst>
                <a:path w="135" h="673">
                  <a:moveTo>
                    <a:pt x="59" y="0"/>
                  </a:moveTo>
                  <a:lnTo>
                    <a:pt x="135" y="7"/>
                  </a:lnTo>
                  <a:lnTo>
                    <a:pt x="76" y="673"/>
                  </a:lnTo>
                  <a:lnTo>
                    <a:pt x="0" y="666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28"/>
            <p:cNvSpPr>
              <a:spLocks/>
            </p:cNvSpPr>
            <p:nvPr/>
          </p:nvSpPr>
          <p:spPr bwMode="ltGray">
            <a:xfrm>
              <a:off x="243" y="1872"/>
              <a:ext cx="192" cy="67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92" y="13"/>
                </a:cxn>
                <a:cxn ang="0">
                  <a:pos x="76" y="672"/>
                </a:cxn>
                <a:cxn ang="0">
                  <a:pos x="0" y="659"/>
                </a:cxn>
                <a:cxn ang="0">
                  <a:pos x="117" y="0"/>
                </a:cxn>
              </a:cxnLst>
              <a:rect l="0" t="0" r="r" b="b"/>
              <a:pathLst>
                <a:path w="192" h="672">
                  <a:moveTo>
                    <a:pt x="117" y="0"/>
                  </a:moveTo>
                  <a:lnTo>
                    <a:pt x="192" y="13"/>
                  </a:lnTo>
                  <a:lnTo>
                    <a:pt x="76" y="672"/>
                  </a:lnTo>
                  <a:lnTo>
                    <a:pt x="0" y="659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29"/>
            <p:cNvSpPr>
              <a:spLocks/>
            </p:cNvSpPr>
            <p:nvPr/>
          </p:nvSpPr>
          <p:spPr bwMode="ltGray">
            <a:xfrm>
              <a:off x="80" y="1845"/>
              <a:ext cx="247" cy="666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247" y="20"/>
                </a:cxn>
                <a:cxn ang="0">
                  <a:pos x="74" y="666"/>
                </a:cxn>
                <a:cxn ang="0">
                  <a:pos x="0" y="646"/>
                </a:cxn>
                <a:cxn ang="0">
                  <a:pos x="172" y="0"/>
                </a:cxn>
              </a:cxnLst>
              <a:rect l="0" t="0" r="r" b="b"/>
              <a:pathLst>
                <a:path w="247" h="666">
                  <a:moveTo>
                    <a:pt x="172" y="0"/>
                  </a:moveTo>
                  <a:lnTo>
                    <a:pt x="247" y="20"/>
                  </a:lnTo>
                  <a:lnTo>
                    <a:pt x="74" y="666"/>
                  </a:lnTo>
                  <a:lnTo>
                    <a:pt x="0" y="646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ltGray">
            <a:xfrm>
              <a:off x="-80" y="1808"/>
              <a:ext cx="301" cy="656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301" y="27"/>
                </a:cxn>
                <a:cxn ang="0">
                  <a:pos x="72" y="656"/>
                </a:cxn>
                <a:cxn ang="0">
                  <a:pos x="0" y="629"/>
                </a:cxn>
                <a:cxn ang="0">
                  <a:pos x="229" y="0"/>
                </a:cxn>
              </a:cxnLst>
              <a:rect l="0" t="0" r="r" b="b"/>
              <a:pathLst>
                <a:path w="301" h="656">
                  <a:moveTo>
                    <a:pt x="229" y="0"/>
                  </a:moveTo>
                  <a:lnTo>
                    <a:pt x="301" y="27"/>
                  </a:lnTo>
                  <a:lnTo>
                    <a:pt x="72" y="656"/>
                  </a:lnTo>
                  <a:lnTo>
                    <a:pt x="0" y="629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ltGray">
            <a:xfrm>
              <a:off x="-42" y="1764"/>
              <a:ext cx="160" cy="377"/>
            </a:xfrm>
            <a:custGeom>
              <a:avLst/>
              <a:gdLst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70 w 353"/>
                <a:gd name="connsiteY2" fmla="*/ 639 h 639"/>
                <a:gd name="connsiteX3" fmla="*/ 0 w 353"/>
                <a:gd name="connsiteY3" fmla="*/ 606 h 639"/>
                <a:gd name="connsiteX4" fmla="*/ 193 w 353"/>
                <a:gd name="connsiteY4" fmla="*/ 193 h 639"/>
                <a:gd name="connsiteX5" fmla="*/ 283 w 353"/>
                <a:gd name="connsiteY5" fmla="*/ 0 h 639"/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193 w 353"/>
                <a:gd name="connsiteY2" fmla="*/ 377 h 639"/>
                <a:gd name="connsiteX3" fmla="*/ 70 w 353"/>
                <a:gd name="connsiteY3" fmla="*/ 639 h 639"/>
                <a:gd name="connsiteX4" fmla="*/ 0 w 353"/>
                <a:gd name="connsiteY4" fmla="*/ 606 h 639"/>
                <a:gd name="connsiteX5" fmla="*/ 193 w 353"/>
                <a:gd name="connsiteY5" fmla="*/ 193 h 639"/>
                <a:gd name="connsiteX6" fmla="*/ 283 w 353"/>
                <a:gd name="connsiteY6" fmla="*/ 0 h 639"/>
                <a:gd name="connsiteX0" fmla="*/ 283 w 353"/>
                <a:gd name="connsiteY0" fmla="*/ 0 h 606"/>
                <a:gd name="connsiteX1" fmla="*/ 353 w 353"/>
                <a:gd name="connsiteY1" fmla="*/ 33 h 606"/>
                <a:gd name="connsiteX2" fmla="*/ 193 w 353"/>
                <a:gd name="connsiteY2" fmla="*/ 377 h 606"/>
                <a:gd name="connsiteX3" fmla="*/ 0 w 353"/>
                <a:gd name="connsiteY3" fmla="*/ 606 h 606"/>
                <a:gd name="connsiteX4" fmla="*/ 193 w 353"/>
                <a:gd name="connsiteY4" fmla="*/ 193 h 606"/>
                <a:gd name="connsiteX5" fmla="*/ 283 w 353"/>
                <a:gd name="connsiteY5" fmla="*/ 0 h 606"/>
                <a:gd name="connsiteX0" fmla="*/ 90 w 160"/>
                <a:gd name="connsiteY0" fmla="*/ 0 h 377"/>
                <a:gd name="connsiteX1" fmla="*/ 160 w 160"/>
                <a:gd name="connsiteY1" fmla="*/ 33 h 377"/>
                <a:gd name="connsiteX2" fmla="*/ 0 w 160"/>
                <a:gd name="connsiteY2" fmla="*/ 377 h 377"/>
                <a:gd name="connsiteX3" fmla="*/ 0 w 160"/>
                <a:gd name="connsiteY3" fmla="*/ 193 h 377"/>
                <a:gd name="connsiteX4" fmla="*/ 90 w 160"/>
                <a:gd name="connsiteY4" fmla="*/ 0 h 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" h="377">
                  <a:moveTo>
                    <a:pt x="90" y="0"/>
                  </a:moveTo>
                  <a:lnTo>
                    <a:pt x="160" y="33"/>
                  </a:lnTo>
                  <a:cubicBezTo>
                    <a:pt x="107" y="148"/>
                    <a:pt x="53" y="262"/>
                    <a:pt x="0" y="377"/>
                  </a:cubicBezTo>
                  <a:lnTo>
                    <a:pt x="0" y="193"/>
                  </a:lnTo>
                  <a:cubicBezTo>
                    <a:pt x="30" y="129"/>
                    <a:pt x="60" y="64"/>
                    <a:pt x="9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ltGray">
            <a:xfrm>
              <a:off x="-42" y="1714"/>
              <a:ext cx="60" cy="136"/>
            </a:xfrm>
            <a:custGeom>
              <a:avLst/>
              <a:gdLst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66 w 400"/>
                <a:gd name="connsiteY2" fmla="*/ 714 h 714"/>
                <a:gd name="connsiteX3" fmla="*/ 0 w 400"/>
                <a:gd name="connsiteY3" fmla="*/ 676 h 714"/>
                <a:gd name="connsiteX4" fmla="*/ 334 w 400"/>
                <a:gd name="connsiteY4" fmla="*/ 96 h 714"/>
                <a:gd name="connsiteX5" fmla="*/ 341 w 400"/>
                <a:gd name="connsiteY5" fmla="*/ 100 h 714"/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7" fmla="*/ 334 w 400"/>
                <a:gd name="connsiteY7" fmla="*/ 96 h 714"/>
                <a:gd name="connsiteX0" fmla="*/ 341 w 400"/>
                <a:gd name="connsiteY0" fmla="*/ 100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275 w 334"/>
                <a:gd name="connsiteY0" fmla="*/ 0 h 614"/>
                <a:gd name="connsiteX1" fmla="*/ 334 w 334"/>
                <a:gd name="connsiteY1" fmla="*/ 35 h 614"/>
                <a:gd name="connsiteX2" fmla="*/ 274 w 334"/>
                <a:gd name="connsiteY2" fmla="*/ 136 h 614"/>
                <a:gd name="connsiteX3" fmla="*/ 0 w 334"/>
                <a:gd name="connsiteY3" fmla="*/ 614 h 614"/>
                <a:gd name="connsiteX4" fmla="*/ 275 w 334"/>
                <a:gd name="connsiteY4" fmla="*/ 0 h 614"/>
                <a:gd name="connsiteX0" fmla="*/ 1 w 60"/>
                <a:gd name="connsiteY0" fmla="*/ 0 h 136"/>
                <a:gd name="connsiteX1" fmla="*/ 60 w 60"/>
                <a:gd name="connsiteY1" fmla="*/ 35 h 136"/>
                <a:gd name="connsiteX2" fmla="*/ 0 w 60"/>
                <a:gd name="connsiteY2" fmla="*/ 136 h 136"/>
                <a:gd name="connsiteX3" fmla="*/ 1 w 60"/>
                <a:gd name="connsiteY3" fmla="*/ 0 h 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136">
                  <a:moveTo>
                    <a:pt x="1" y="0"/>
                  </a:moveTo>
                  <a:lnTo>
                    <a:pt x="60" y="35"/>
                  </a:lnTo>
                  <a:cubicBezTo>
                    <a:pt x="40" y="69"/>
                    <a:pt x="20" y="102"/>
                    <a:pt x="0" y="136"/>
                  </a:cubicBezTo>
                  <a:cubicBezTo>
                    <a:pt x="0" y="91"/>
                    <a:pt x="1" y="45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16152" y="0"/>
            <a:ext cx="7470648" cy="987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188720"/>
            <a:ext cx="8229600" cy="490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056" y="6364224"/>
            <a:ext cx="2185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048" y="6364224"/>
            <a:ext cx="5312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4152" y="6364224"/>
            <a:ext cx="612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2B6E63E-801F-4282-BC43-A0A398DFD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 cap="none" spc="0">
          <a:ln w="18415" cmpd="sng">
            <a:noFill/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 2" pitchFamily="18" charset="2"/>
        <a:buChar char="¤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>
            <a:lumMod val="60000"/>
            <a:lumOff val="40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60000"/>
            <a:lumOff val="40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3143248"/>
            <a:ext cx="6172200" cy="3071834"/>
          </a:xfrm>
        </p:spPr>
        <p:txBody>
          <a:bodyPr>
            <a:normAutofit/>
          </a:bodyPr>
          <a:lstStyle/>
          <a:p>
            <a:r>
              <a:rPr lang="ru-RU" dirty="0" smtClean="0"/>
              <a:t>Пушкин и изобразительное искусство.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55210" y="285728"/>
            <a:ext cx="4173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Урок-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проект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3314" name="Picture 2" descr="http://www.mgounb.ru/mgounb/images/push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214422"/>
            <a:ext cx="3515775" cy="2636831"/>
          </a:xfrm>
          <a:prstGeom prst="rect">
            <a:avLst/>
          </a:prstGeom>
          <a:noFill/>
        </p:spPr>
      </p:pic>
      <p:pic>
        <p:nvPicPr>
          <p:cNvPr id="13316" name="Picture 4" descr="http://www.mgounb.ru/mgounb/images/push/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214422"/>
            <a:ext cx="3255166" cy="2270479"/>
          </a:xfrm>
          <a:prstGeom prst="rect">
            <a:avLst/>
          </a:prstGeom>
          <a:noFill/>
        </p:spPr>
      </p:pic>
      <p:pic>
        <p:nvPicPr>
          <p:cNvPr id="36866" name="Picture 2" descr="C:\Documents and Settings\Admin\Мои документы\Мои рисунки\Анимация\6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643578"/>
            <a:ext cx="9525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6990" y="0"/>
            <a:ext cx="91170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/>
              <a:t>Н.И. Уткин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CCFFCC"/>
          </a:solidFill>
        </p:spPr>
        <p:txBody>
          <a:bodyPr/>
          <a:lstStyle/>
          <a:p>
            <a:pPr algn="just"/>
            <a:r>
              <a:rPr lang="ru-RU" sz="40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Профессор гравировального класса Академии художеств. Выполнил гравюру А.С. Пушкина в 1827 году.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455 -0.80962 C -0.154 -0.8043 -0.02344 -0.79898 0.07569 -0.76058 C 0.17482 -0.72218 0.26823 -0.65116 0.31059 -0.57945 C 0.35295 -0.50774 0.34496 -0.41707 0.33003 -0.32986 C 0.3151 -0.24265 0.27639 -0.11057 0.22135 -0.05551 C 0.16632 -0.00046 0.08316 -0.00022 3.33333E-6 6.9697E-6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3859"/>
            <a:ext cx="6072230" cy="685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407 -0.37381 C 0.53785 -0.35716 0.51164 -0.34027 0.50192 -0.23016 C 0.49219 -0.12005 0.52917 0.18506 0.50591 0.28707 C 0.48264 0.38908 0.43629 0.37058 0.36216 0.38168 C 0.28803 0.39278 0.12153 0.41684 0.06112 0.35323 C 0.0007 0.28962 0.01025 0.05876 6.38889E-6 -8.04997E-7 " pathEditMode="relative" ptsTypes="aaaaaA">
                                      <p:cBhvr>
                                        <p:cTn id="6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165"/>
            <a:ext cx="7072362" cy="691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059 -0.29123 C 0.60053 -0.21374 0.59063 -0.13648 0.57657 -0.04256 C 0.5625 0.05112 0.56007 0.22369 0.52622 0.27157 C 0.49237 0.31945 0.40209 0.33125 0.37379 0.24427 C 0.34549 0.1573 0.38733 -0.13926 0.35625 -0.25075 C 0.32518 -0.36225 0.26007 -0.40204 0.18733 -0.42424 C 0.11459 -0.44645 -0.00086 -0.40412 -0.07968 -0.38399 C -0.1585 -0.36387 -0.24427 -0.36063 -0.28541 -0.30419 C -0.32656 -0.24728 -0.37378 -0.09484 -0.32621 -0.04418 C -0.27864 0.00671 -0.13941 0.00324 -2.22222E-6 1.8922E-6 " pathEditMode="relative" ptsTypes="aaaaaaaaaA">
                                      <p:cBhvr>
                                        <p:cTn id="6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/>
              <a:t>А.С.Пушкин и живописец К.П.Брюллов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4000" dirty="0"/>
              <a:t>К.П.Брюллов- великий русский художник 19 века, классик русской живописи. Путь его в искусстве был стремителен и удачен. Среди выдающихся полотен : </a:t>
            </a:r>
            <a:r>
              <a:rPr lang="ru-RU" sz="4000" dirty="0" smtClean="0"/>
              <a:t>«Всадница</a:t>
            </a:r>
            <a:r>
              <a:rPr lang="ru-RU" sz="4000" dirty="0"/>
              <a:t>», </a:t>
            </a:r>
            <a:r>
              <a:rPr lang="ru-RU" sz="4000" dirty="0" smtClean="0"/>
              <a:t>«Итальянский </a:t>
            </a:r>
            <a:r>
              <a:rPr lang="ru-RU" sz="4000" dirty="0"/>
              <a:t>полдень», </a:t>
            </a:r>
            <a:r>
              <a:rPr lang="ru-RU" sz="4000" dirty="0" smtClean="0"/>
              <a:t>«Последний </a:t>
            </a:r>
            <a:r>
              <a:rPr lang="ru-RU" sz="4000" dirty="0"/>
              <a:t>день Помпеи».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0"/>
            <a:ext cx="8362950" cy="56546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                        </a:t>
            </a:r>
            <a:r>
              <a:rPr lang="ru-RU" sz="5400" b="1" spc="300" dirty="0">
                <a:solidFill>
                  <a:srgbClr val="FF0000"/>
                </a:solidFill>
              </a:rPr>
              <a:t>К.П. Брюллов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923686"/>
            <a:ext cx="4857784" cy="591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-581" y="1"/>
            <a:ext cx="9144581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8538" y="0"/>
            <a:ext cx="5969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1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0"/>
            <a:ext cx="6127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/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776" y="1"/>
            <a:ext cx="5738867" cy="691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10000"/>
          </a:blip>
          <a:srcRect l="17204" r="18147"/>
          <a:stretch>
            <a:fillRect/>
          </a:stretch>
        </p:blipFill>
        <p:spPr>
          <a:xfrm>
            <a:off x="4929190" y="2173267"/>
            <a:ext cx="4214810" cy="4684733"/>
          </a:xfrm>
          <a:noFill/>
          <a:ln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 l="17195" r="17989"/>
          <a:stretch>
            <a:fillRect/>
          </a:stretch>
        </p:blipFill>
        <p:spPr bwMode="auto">
          <a:xfrm>
            <a:off x="0" y="0"/>
            <a:ext cx="4929190" cy="578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060575"/>
            <a:ext cx="8229600" cy="4530725"/>
          </a:xfrm>
          <a:ln w="28575">
            <a:solidFill>
              <a:srgbClr val="C00000"/>
            </a:solidFill>
          </a:ln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3600" dirty="0">
                <a:solidFill>
                  <a:srgbClr val="7030A0"/>
                </a:solidFill>
              </a:rPr>
              <a:t>Кипренский, </a:t>
            </a:r>
            <a:r>
              <a:rPr lang="ru-RU" sz="3600" dirty="0" err="1">
                <a:solidFill>
                  <a:srgbClr val="7030A0"/>
                </a:solidFill>
              </a:rPr>
              <a:t>Тропинин</a:t>
            </a:r>
            <a:r>
              <a:rPr lang="ru-RU" sz="3600" dirty="0">
                <a:solidFill>
                  <a:srgbClr val="7030A0"/>
                </a:solidFill>
              </a:rPr>
              <a:t>, Уткин воплощали представление о гении, питомце Муз, осененном печатью избранничества, вдохновенья, о человеке высокого </a:t>
            </a:r>
            <a:r>
              <a:rPr lang="ru-RU" sz="3600" dirty="0" smtClean="0">
                <a:solidFill>
                  <a:srgbClr val="7030A0"/>
                </a:solidFill>
              </a:rPr>
              <a:t>достоинства. Таким </a:t>
            </a:r>
            <a:r>
              <a:rPr lang="ru-RU" sz="3600" dirty="0">
                <a:solidFill>
                  <a:srgbClr val="7030A0"/>
                </a:solidFill>
              </a:rPr>
              <a:t>предстал поэт перед публикой во второй половине 20-х годов, в пору наивысшей славы.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1506" y="500042"/>
            <a:ext cx="8072494" cy="144655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cap="none" spc="0" dirty="0" smtClean="0">
                <a:ln w="11430">
                  <a:solidFill>
                    <a:srgbClr val="7030A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 Пушкин и изобразительное </a:t>
            </a:r>
          </a:p>
          <a:p>
            <a:r>
              <a:rPr lang="ru-RU" sz="4400" b="1" cap="none" spc="0" dirty="0" smtClean="0">
                <a:ln w="11430">
                  <a:solidFill>
                    <a:srgbClr val="7030A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искусство»</a:t>
            </a:r>
            <a:endParaRPr lang="ru-RU" sz="4400" b="1" cap="none" spc="0" dirty="0">
              <a:ln w="11430">
                <a:solidFill>
                  <a:srgbClr val="7030A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solidFill>
                  <a:srgbClr val="FF00FF"/>
                </a:solidFill>
              </a:rPr>
              <a:t>Русский живописец. На 1830-1840 годы приходится наибольшее количество портретов, написанных им. Про художника говорили, что он переписал буквально всю Москву.</a:t>
            </a:r>
          </a:p>
          <a:p>
            <a:pPr>
              <a:lnSpc>
                <a:spcPct val="80000"/>
              </a:lnSpc>
            </a:pPr>
            <a:r>
              <a:rPr lang="ru-RU" sz="3600" dirty="0">
                <a:solidFill>
                  <a:srgbClr val="00B050"/>
                </a:solidFill>
              </a:rPr>
              <a:t>В 1827 году </a:t>
            </a:r>
            <a:r>
              <a:rPr lang="ru-RU" sz="3600" dirty="0" err="1">
                <a:solidFill>
                  <a:srgbClr val="00B050"/>
                </a:solidFill>
              </a:rPr>
              <a:t>Тропинин</a:t>
            </a:r>
            <a:r>
              <a:rPr lang="ru-RU" sz="3600" dirty="0">
                <a:solidFill>
                  <a:srgbClr val="00B050"/>
                </a:solidFill>
              </a:rPr>
              <a:t> создает портрет А.С. Пушкина. Портрет был написан в Москве вскоре после возвращения поэта из ссылки в Михайловское.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42852"/>
            <a:ext cx="9144000" cy="175432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Тропинин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Василий Андреевич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0"/>
            <a:ext cx="5616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-58089"/>
            <a:ext cx="9144000" cy="697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/>
              <a:t>Кипренский Орест Адамович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3600" dirty="0"/>
              <a:t>Русский живописец и рисовальщик первой половины 19 века. Выдающийся мастер русского изобразительного искусства эпохи романтизма, получивший особую известность как замечательный портретист.</a:t>
            </a:r>
          </a:p>
          <a:p>
            <a:pPr>
              <a:lnSpc>
                <a:spcPct val="80000"/>
              </a:lnSpc>
            </a:pPr>
            <a:r>
              <a:rPr lang="ru-RU" sz="3600" dirty="0"/>
              <a:t>В 1827 году написал портрет А.С. Пушкина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5503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atural01">
      <a:majorFont>
        <a:latin typeface="Tahoma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ahoma"/>
        <a:ea typeface=""/>
        <a:cs typeface=""/>
        <a:font script="Jpan" typeface="HGｺﾞｼｯｸE"/>
        <a:font script="Hang" typeface="맑은 고딕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tural01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31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0000"/>
                <a:satMod val="2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t="30000" r="100000" b="70000"/>
          </a:path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4000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alpha val="38000"/>
                <a:satMod val="150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000000"/>
            </a:lightRig>
          </a:scene3d>
          <a:sp3d contourW="6350" prstMaterial="flat">
            <a:bevelT h="889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satMod val="200000"/>
              </a:schemeClr>
            </a:gs>
            <a:gs pos="100000">
              <a:schemeClr val="phClr">
                <a:tint val="100000"/>
                <a:shade val="89000"/>
                <a:satMod val="150000"/>
                <a:lumMod val="90000"/>
              </a:schemeClr>
            </a:gs>
          </a:gsLst>
          <a:path path="circle">
            <a:fillToRect l="40000" t="30000" r="40000" b="30000"/>
          </a:path>
        </a:gradFill>
        <a:gradFill rotWithShape="1">
          <a:gsLst>
            <a:gs pos="0">
              <a:schemeClr val="phClr">
                <a:tint val="100000"/>
                <a:shade val="90000"/>
                <a:satMod val="200000"/>
                <a:lumMod val="90000"/>
              </a:schemeClr>
            </a:gs>
            <a:gs pos="43000">
              <a:schemeClr val="phClr">
                <a:tint val="85000"/>
                <a:shade val="100000"/>
                <a:satMod val="300000"/>
                <a:lumMod val="100000"/>
              </a:schemeClr>
            </a:gs>
            <a:gs pos="100000">
              <a:schemeClr val="phClr">
                <a:tint val="85000"/>
                <a:shade val="100000"/>
                <a:satMod val="300000"/>
                <a:lumMod val="100000"/>
              </a:schemeClr>
            </a:gs>
          </a:gsLst>
          <a:lin ang="54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1">
  <a:themeElements>
    <a:clrScheme name="Korea01">
      <a:dk1>
        <a:srgbClr val="000000"/>
      </a:dk1>
      <a:lt1>
        <a:srgbClr val="FFFFFF"/>
      </a:lt1>
      <a:dk2>
        <a:srgbClr val="003366"/>
      </a:dk2>
      <a:lt2>
        <a:srgbClr val="F5F1D7"/>
      </a:lt2>
      <a:accent1>
        <a:srgbClr val="B2B2B2"/>
      </a:accent1>
      <a:accent2>
        <a:srgbClr val="C6BE5A"/>
      </a:accent2>
      <a:accent3>
        <a:srgbClr val="84AA4B"/>
      </a:accent3>
      <a:accent4>
        <a:srgbClr val="CB6B23"/>
      </a:accent4>
      <a:accent5>
        <a:srgbClr val="8A6EB2"/>
      </a:accent5>
      <a:accent6>
        <a:srgbClr val="4AA3AC"/>
      </a:accent6>
      <a:hlink>
        <a:srgbClr val="0FD2D7"/>
      </a:hlink>
      <a:folHlink>
        <a:srgbClr val="FF0066"/>
      </a:folHlink>
    </a:clrScheme>
    <a:fontScheme name="Korea01">
      <a:majorFont>
        <a:latin typeface="Calisto MT"/>
        <a:ea typeface=""/>
        <a:cs typeface=""/>
      </a:majorFont>
      <a:minorFont>
        <a:latin typeface="Constantia"/>
        <a:ea typeface=""/>
        <a:cs typeface=""/>
      </a:minorFont>
    </a:fontScheme>
    <a:fmtScheme name="Korea0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35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35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8100000" algn="b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translucentPowder">
            <a:bevelT w="38100" h="38100" prst="slope"/>
          </a:sp3d>
        </a:effectStyle>
        <a:effectStyle>
          <a:effectLst>
            <a:outerShdw blurRad="50800" dist="25400" dir="2700000" algn="b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8000000"/>
            </a:lightRig>
          </a:scene3d>
          <a:sp3d prstMaterial="flat">
            <a:bevelT w="31750" h="63500" prst="slope"/>
          </a:sp3d>
        </a:effectStyle>
        <a:effectStyle>
          <a:effectLst>
            <a:outerShdw blurRad="38100" dist="38100" dir="2700000" algn="b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6200000"/>
            </a:lightRig>
          </a:scene3d>
          <a:sp3d prstMaterial="flat">
            <a:bevelT w="57150" h="1143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90000"/>
              </a:schemeClr>
            </a:gs>
            <a:gs pos="100000">
              <a:schemeClr val="phClr">
                <a:shade val="90000"/>
                <a:satMod val="100000"/>
                <a:lumMod val="80000"/>
              </a:schemeClr>
            </a:gs>
          </a:gsLst>
          <a:lin ang="10800000" scaled="1"/>
        </a:gradFill>
        <a:gradFill rotWithShape="1">
          <a:gsLst>
            <a:gs pos="22000">
              <a:schemeClr val="phClr">
                <a:tint val="100000"/>
                <a:shade val="60000"/>
                <a:satMod val="170000"/>
              </a:schemeClr>
            </a:gs>
            <a:gs pos="100000">
              <a:schemeClr val="phClr">
                <a:tint val="95000"/>
                <a:shade val="100000"/>
                <a:satMod val="130000"/>
                <a:lumMod val="130000"/>
              </a:schemeClr>
            </a:gs>
          </a:gsLst>
          <a:lin ang="27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3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3D01">
      <a:majorFont>
        <a:latin typeface="Franklin Gothic Demi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Franklin Gothic Book"/>
        <a:ea typeface=""/>
        <a:cs typeface=""/>
        <a:font script="Jpan" typeface="HG丸ｺﾞｼｯｸM-PRO"/>
        <a:font script="Hang" typeface="맑은 고딕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3D0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shade val="98000"/>
                <a:satMod val="130000"/>
              </a:schemeClr>
            </a:gs>
            <a:gs pos="80000">
              <a:schemeClr val="phClr">
                <a:shade val="50000"/>
                <a:satMod val="150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88900" dist="38100" dir="27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88900" dist="63500" dir="27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600000"/>
            </a:lightRig>
          </a:scene3d>
          <a:sp3d>
            <a:bevelT w="38100" h="25400" prst="softRound"/>
          </a:sp3d>
        </a:effectStyle>
        <a:effectStyle>
          <a:effectLst>
            <a:outerShdw blurRad="88900" dist="63500" dir="27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6600000"/>
            </a:lightRig>
          </a:scene3d>
          <a:sp3d>
            <a:bevelT w="63500" h="508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150000"/>
                <a:lumMod val="150000"/>
              </a:schemeClr>
            </a:gs>
            <a:gs pos="100000">
              <a:schemeClr val="phClr">
                <a:tint val="100000"/>
                <a:shade val="40000"/>
                <a:satMod val="150000"/>
              </a:schemeClr>
            </a:gs>
          </a:gsLst>
          <a:path path="circle">
            <a:fillToRect l="30000" t="-80000" r="-130000" b="180000"/>
          </a:path>
        </a:gradFill>
        <a:gradFill rotWithShape="1">
          <a:gsLst>
            <a:gs pos="0">
              <a:schemeClr val="phClr">
                <a:tint val="9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30000" r="50000" b="7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4">
  <a:themeElements>
    <a:clrScheme name="Korea03">
      <a:dk1>
        <a:srgbClr val="000000"/>
      </a:dk1>
      <a:lt1>
        <a:srgbClr val="FFFFFF"/>
      </a:lt1>
      <a:dk2>
        <a:srgbClr val="0362B9"/>
      </a:dk2>
      <a:lt2>
        <a:srgbClr val="BCE7FA"/>
      </a:lt2>
      <a:accent1>
        <a:srgbClr val="3DB5DB"/>
      </a:accent1>
      <a:accent2>
        <a:srgbClr val="DF9B29"/>
      </a:accent2>
      <a:accent3>
        <a:srgbClr val="6699FF"/>
      </a:accent3>
      <a:accent4>
        <a:srgbClr val="D361AA"/>
      </a:accent4>
      <a:accent5>
        <a:srgbClr val="A3D75D"/>
      </a:accent5>
      <a:accent6>
        <a:srgbClr val="D36161"/>
      </a:accent6>
      <a:hlink>
        <a:srgbClr val="FF9933"/>
      </a:hlink>
      <a:folHlink>
        <a:srgbClr val="FF3399"/>
      </a:folHlink>
    </a:clrScheme>
    <a:fontScheme name="Korea03">
      <a:majorFont>
        <a:latin typeface="Corbel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w Cen MT"/>
        <a:ea typeface=""/>
        <a:cs typeface=""/>
        <a:font script="Jpan" typeface="HGｺﾞｼｯｸE"/>
        <a:font script="Hang" typeface="휴먼모음T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orea03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hade val="100000"/>
                <a:satMod val="115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202</Words>
  <Application>Microsoft Office PowerPoint</Application>
  <PresentationFormat>Экран (4:3)</PresentationFormat>
  <Paragraphs>16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Клен</vt:lpstr>
      <vt:lpstr>Эркер</vt:lpstr>
      <vt:lpstr>Тема2</vt:lpstr>
      <vt:lpstr>Тема1</vt:lpstr>
      <vt:lpstr>Начальная</vt:lpstr>
      <vt:lpstr>Аспект</vt:lpstr>
      <vt:lpstr>Тема Office</vt:lpstr>
      <vt:lpstr>Тема3</vt:lpstr>
      <vt:lpstr>Тема4</vt:lpstr>
      <vt:lpstr>1_Тема Office</vt:lpstr>
      <vt:lpstr>Пушкин и изобразительное искусство. </vt:lpstr>
      <vt:lpstr>Слайд 2</vt:lpstr>
      <vt:lpstr>Слайд 3</vt:lpstr>
      <vt:lpstr>Слайд 4</vt:lpstr>
      <vt:lpstr>Слайд 5</vt:lpstr>
      <vt:lpstr>Слайд 6</vt:lpstr>
      <vt:lpstr>Слайд 7</vt:lpstr>
      <vt:lpstr>Кипренский Орест Адамович</vt:lpstr>
      <vt:lpstr>Слайд 9</vt:lpstr>
      <vt:lpstr>Слайд 10</vt:lpstr>
      <vt:lpstr>Н.И. Уткин</vt:lpstr>
      <vt:lpstr>Слайд 12</vt:lpstr>
      <vt:lpstr>Слайд 13</vt:lpstr>
      <vt:lpstr>А.С.Пушкин и живописец К.П.Брюллов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А.С. Пушкин </dc:title>
  <dc:creator>.</dc:creator>
  <cp:lastModifiedBy>OEM</cp:lastModifiedBy>
  <cp:revision>16</cp:revision>
  <dcterms:created xsi:type="dcterms:W3CDTF">2009-01-29T07:37:32Z</dcterms:created>
  <dcterms:modified xsi:type="dcterms:W3CDTF">2010-12-24T10:43:05Z</dcterms:modified>
</cp:coreProperties>
</file>