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95875A2-3026-4812-9964-D22CCBBB3C0F}" type="datetimeFigureOut">
              <a:rPr lang="ru-RU" smtClean="0"/>
              <a:t>09.08.2010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CAF8B17-6A57-4028-B88C-86257AC3C1E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5875A2-3026-4812-9964-D22CCBBB3C0F}" type="datetimeFigureOut">
              <a:rPr lang="ru-RU" smtClean="0"/>
              <a:t>09.08.2010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AF8B17-6A57-4028-B88C-86257AC3C1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95875A2-3026-4812-9964-D22CCBBB3C0F}" type="datetimeFigureOut">
              <a:rPr lang="ru-RU" smtClean="0"/>
              <a:t>09.08.2010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CAF8B17-6A57-4028-B88C-86257AC3C1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5875A2-3026-4812-9964-D22CCBBB3C0F}" type="datetimeFigureOut">
              <a:rPr lang="ru-RU" smtClean="0"/>
              <a:t>09.08.2010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AF8B17-6A57-4028-B88C-86257AC3C1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95875A2-3026-4812-9964-D22CCBBB3C0F}" type="datetimeFigureOut">
              <a:rPr lang="ru-RU" smtClean="0"/>
              <a:t>09.08.2010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CAF8B17-6A57-4028-B88C-86257AC3C1E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5875A2-3026-4812-9964-D22CCBBB3C0F}" type="datetimeFigureOut">
              <a:rPr lang="ru-RU" smtClean="0"/>
              <a:t>09.08.2010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AF8B17-6A57-4028-B88C-86257AC3C1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5875A2-3026-4812-9964-D22CCBBB3C0F}" type="datetimeFigureOut">
              <a:rPr lang="ru-RU" smtClean="0"/>
              <a:t>09.08.2010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AF8B17-6A57-4028-B88C-86257AC3C1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5875A2-3026-4812-9964-D22CCBBB3C0F}" type="datetimeFigureOut">
              <a:rPr lang="ru-RU" smtClean="0"/>
              <a:t>09.08.2010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AF8B17-6A57-4028-B88C-86257AC3C1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95875A2-3026-4812-9964-D22CCBBB3C0F}" type="datetimeFigureOut">
              <a:rPr lang="ru-RU" smtClean="0"/>
              <a:t>09.08.2010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AF8B17-6A57-4028-B88C-86257AC3C1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5875A2-3026-4812-9964-D22CCBBB3C0F}" type="datetimeFigureOut">
              <a:rPr lang="ru-RU" smtClean="0"/>
              <a:t>09.08.2010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AF8B17-6A57-4028-B88C-86257AC3C1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5875A2-3026-4812-9964-D22CCBBB3C0F}" type="datetimeFigureOut">
              <a:rPr lang="ru-RU" smtClean="0"/>
              <a:t>09.08.2010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AF8B17-6A57-4028-B88C-86257AC3C1E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95875A2-3026-4812-9964-D22CCBBB3C0F}" type="datetimeFigureOut">
              <a:rPr lang="ru-RU" smtClean="0"/>
              <a:t>09.08.2010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CAF8B17-6A57-4028-B88C-86257AC3C1E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57488" y="1214422"/>
            <a:ext cx="5900811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Обобщение </a:t>
            </a:r>
            <a:r>
              <a:rPr lang="ru-RU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полученных</a:t>
            </a:r>
          </a:p>
          <a:p>
            <a:pPr algn="ctr"/>
            <a:r>
              <a:rPr lang="ru-RU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знаний по разделу </a:t>
            </a:r>
            <a:endParaRPr lang="ru-RU" sz="5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/>
            <a:r>
              <a:rPr lang="ru-RU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«</a:t>
            </a:r>
            <a:r>
              <a:rPr lang="ru-RU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Лексика»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«Кто быстрее»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100" dirty="0" smtClean="0"/>
              <a:t>Замените устаревшие слова синонимами из второго столбика</a:t>
            </a:r>
            <a:endParaRPr lang="ru-RU" sz="3100" dirty="0"/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428596" y="2285993"/>
            <a:ext cx="2809904" cy="2554545"/>
          </a:xfrm>
          <a:prstGeom prst="rect">
            <a:avLst/>
          </a:prstGeom>
          <a:solidFill>
            <a:srgbClr val="FFFFFF"/>
          </a:solidFill>
          <a:ln w="63500" cmpd="thickThin">
            <a:solidFill>
              <a:srgbClr val="4F81B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Очи, чело, ланиты, уста, перст, баталия, глаголет, брадобрей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000496" y="2285992"/>
            <a:ext cx="2928958" cy="2554545"/>
          </a:xfrm>
          <a:prstGeom prst="rect">
            <a:avLst/>
          </a:prstGeom>
          <a:solidFill>
            <a:srgbClr val="FFFFFF"/>
          </a:solidFill>
          <a:ln w="63500" cmpd="thickThin">
            <a:solidFill>
              <a:srgbClr val="C0504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Щеки, глаза, губы, лоб, говорит, палец, битва, парикмахер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Двойная стрелка влево/вправо 6"/>
          <p:cNvSpPr/>
          <p:nvPr/>
        </p:nvSpPr>
        <p:spPr>
          <a:xfrm>
            <a:off x="3286116" y="3214686"/>
            <a:ext cx="714380" cy="35719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23900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dirty="0" smtClean="0"/>
              <a:t>«Четвертое лишнее» (устно)  Найдите устаревшие слова.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Обувь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: кеды, босоножки,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ботфорты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кроссовки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Одежда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: пальто, плащ, шуба,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кафтан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Игры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: шашки,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бирюльки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шахматы, лото.</a:t>
            </a:r>
          </a:p>
          <a:p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7239000" cy="2214578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800" dirty="0" smtClean="0"/>
              <a:t>Прочитайте </a:t>
            </a:r>
            <a:r>
              <a:rPr lang="ru-RU" sz="2800" dirty="0" smtClean="0"/>
              <a:t>текст, Устраните </a:t>
            </a:r>
            <a:r>
              <a:rPr lang="ru-RU" sz="2800" dirty="0" smtClean="0"/>
              <a:t>речевые недочеты используя слова для справок (Ястреб – он – злодей – разбойник – хищник). Разобрать первое предложение по членам.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000372"/>
            <a:ext cx="7239000" cy="3098174"/>
          </a:xfrm>
        </p:spPr>
        <p:txBody>
          <a:bodyPr/>
          <a:lstStyle/>
          <a:p>
            <a:pPr algn="just"/>
            <a:r>
              <a:rPr lang="ru-RU" i="1" dirty="0" smtClean="0"/>
              <a:t>Летит по задворкам ястреб. Старый воробей заметил ястреба и следит за ним. Ястреб все ближе и ближе. Зачирикал громко и тревожно воробей, все его друзья скрылись, а ястреб остался ни с чем.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 чем ошибся художник?</a:t>
            </a:r>
            <a:endParaRPr lang="ru-RU" dirty="0"/>
          </a:p>
        </p:txBody>
      </p:sp>
      <p:pic>
        <p:nvPicPr>
          <p:cNvPr id="4" name="Содержимое 3" descr="C:\Users\дом\Pictures\Страница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00174"/>
            <a:ext cx="8143900" cy="53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Users\дом\Pictures\Страница2_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642918"/>
            <a:ext cx="7715304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дом\Pictures\Страница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714356"/>
            <a:ext cx="7286676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дом\Pictures\Страница1_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356"/>
            <a:ext cx="7715303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Д/З Упр. 857 или 860.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9938" name="Picture 2" descr="C:\Users\дом\Pictures\Мои рисунки\Анимация\6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9600" y="1706203"/>
            <a:ext cx="4478350" cy="36722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</TotalTime>
  <Words>161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Слайд 1</vt:lpstr>
      <vt:lpstr>«Кто быстрее»  Замените устаревшие слова синонимами из второго столбика</vt:lpstr>
      <vt:lpstr>«Четвертое лишнее» (устно)  Найдите устаревшие слова.  </vt:lpstr>
      <vt:lpstr>Прочитайте текст, Устраните речевые недочеты используя слова для справок (Ястреб – он – злодей – разбойник – хищник). Разобрать первое предложение по членам.  </vt:lpstr>
      <vt:lpstr>В чем ошибся художник?</vt:lpstr>
      <vt:lpstr>Слайд 6</vt:lpstr>
      <vt:lpstr>Слайд 7</vt:lpstr>
      <vt:lpstr>Слайд 8</vt:lpstr>
      <vt:lpstr>Д/З Упр. 857 или 860.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дом</cp:lastModifiedBy>
  <cp:revision>3</cp:revision>
  <dcterms:created xsi:type="dcterms:W3CDTF">2010-08-09T10:28:49Z</dcterms:created>
  <dcterms:modified xsi:type="dcterms:W3CDTF">2010-08-09T10:52:00Z</dcterms:modified>
</cp:coreProperties>
</file>