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4C357-103B-4185-92CE-B461FC844FC7}" type="datetimeFigureOut">
              <a:rPr lang="ru-RU" smtClean="0"/>
              <a:pPr/>
              <a:t>09.02.2003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CC900-2A3C-4F72-9199-E39ADAF6A4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4C357-103B-4185-92CE-B461FC844FC7}" type="datetimeFigureOut">
              <a:rPr lang="ru-RU" smtClean="0"/>
              <a:pPr/>
              <a:t>09.02.2003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CC900-2A3C-4F72-9199-E39ADAF6A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4C357-103B-4185-92CE-B461FC844FC7}" type="datetimeFigureOut">
              <a:rPr lang="ru-RU" smtClean="0"/>
              <a:pPr/>
              <a:t>09.02.2003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CC900-2A3C-4F72-9199-E39ADAF6A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4C357-103B-4185-92CE-B461FC844FC7}" type="datetimeFigureOut">
              <a:rPr lang="ru-RU" smtClean="0"/>
              <a:pPr/>
              <a:t>09.02.2003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CC900-2A3C-4F72-9199-E39ADAF6A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4C357-103B-4185-92CE-B461FC844FC7}" type="datetimeFigureOut">
              <a:rPr lang="ru-RU" smtClean="0"/>
              <a:pPr/>
              <a:t>09.02.2003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CC900-2A3C-4F72-9199-E39ADAF6A4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4C357-103B-4185-92CE-B461FC844FC7}" type="datetimeFigureOut">
              <a:rPr lang="ru-RU" smtClean="0"/>
              <a:pPr/>
              <a:t>09.02.2003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CC900-2A3C-4F72-9199-E39ADAF6A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4C357-103B-4185-92CE-B461FC844FC7}" type="datetimeFigureOut">
              <a:rPr lang="ru-RU" smtClean="0"/>
              <a:pPr/>
              <a:t>09.02.2003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CC900-2A3C-4F72-9199-E39ADAF6A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4C357-103B-4185-92CE-B461FC844FC7}" type="datetimeFigureOut">
              <a:rPr lang="ru-RU" smtClean="0"/>
              <a:pPr/>
              <a:t>09.02.2003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CC900-2A3C-4F72-9199-E39ADAF6A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4C357-103B-4185-92CE-B461FC844FC7}" type="datetimeFigureOut">
              <a:rPr lang="ru-RU" smtClean="0"/>
              <a:pPr/>
              <a:t>09.02.2003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CC900-2A3C-4F72-9199-E39ADAF6A4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4C357-103B-4185-92CE-B461FC844FC7}" type="datetimeFigureOut">
              <a:rPr lang="ru-RU" smtClean="0"/>
              <a:pPr/>
              <a:t>09.02.2003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CC900-2A3C-4F72-9199-E39ADAF6A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4C357-103B-4185-92CE-B461FC844FC7}" type="datetimeFigureOut">
              <a:rPr lang="ru-RU" smtClean="0"/>
              <a:pPr/>
              <a:t>09.02.2003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CC900-2A3C-4F72-9199-E39ADAF6A4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A4C357-103B-4185-92CE-B461FC844FC7}" type="datetimeFigureOut">
              <a:rPr lang="ru-RU" smtClean="0"/>
              <a:pPr/>
              <a:t>09.02.2003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3CC900-2A3C-4F72-9199-E39ADAF6A4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1704975"/>
            <a:ext cx="4495807" cy="51530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429684" cy="3500462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 smtClean="0">
                <a:solidFill>
                  <a:srgbClr val="FF0000"/>
                </a:solidFill>
                <a:latin typeface="Arial Black" pitchFamily="34" charset="0"/>
              </a:rPr>
              <a:t>В дорогу за новыми знаниями!</a:t>
            </a:r>
            <a:endParaRPr lang="ru-RU" sz="60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Работа с учебником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№  216 стр. 125</a:t>
            </a:r>
          </a:p>
          <a:p>
            <a:pPr>
              <a:buNone/>
            </a:pP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ф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071678"/>
            <a:ext cx="3814378" cy="4535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Алгоритм решения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1. Прочитай задачу и определи способ решения.</a:t>
            </a: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2. Выбери неизвестную величину и обозначь буквой (переменной).</a:t>
            </a: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3. Через эту переменную вырази остальные неизвестные величины в соответствии с условием задачи.</a:t>
            </a: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4. Составь уравнение, исходя из условия задачи.</a:t>
            </a: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5. Реши полученное уравнение.</a:t>
            </a: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6. Ответь на вопрос задачи.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Итог урока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О каком новом способе решения задач вы узнали?</a:t>
            </a: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Зачем нам нужен этот способ?</a:t>
            </a: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Заинтересовал ли вас данный способ?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Домашнее задание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№ 221 стр. 128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хх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474" y="2357430"/>
            <a:ext cx="4248178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До новых встреч!!!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л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571612"/>
            <a:ext cx="6572296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о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3286124"/>
            <a:ext cx="1571604" cy="29051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Самостоятельная работа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643050"/>
            <a:ext cx="7715304" cy="399575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4000" dirty="0" smtClean="0">
                <a:latin typeface="Arial Narrow" pitchFamily="34" charset="0"/>
              </a:rPr>
              <a:t>Сумма неизвестного числа и 126 равна разности чисел 316 и </a:t>
            </a:r>
            <a:r>
              <a:rPr lang="ru-RU" sz="4000" dirty="0" smtClean="0">
                <a:latin typeface="Arial Narrow" pitchFamily="34" charset="0"/>
              </a:rPr>
              <a:t>169</a:t>
            </a:r>
          </a:p>
          <a:p>
            <a:pPr algn="l"/>
            <a:endParaRPr lang="ru-RU" sz="4000" dirty="0" smtClean="0">
              <a:latin typeface="Arial Narrow" pitchFamily="34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ru-RU" sz="4000" dirty="0" smtClean="0">
                <a:latin typeface="Arial Narrow" pitchFamily="34" charset="0"/>
              </a:rPr>
              <a:t>Разность неизвестного числа и 254 равна сумме чисел 179 и 236</a:t>
            </a:r>
            <a:endParaRPr lang="ru-RU" sz="4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Arial" pitchFamily="34" charset="0"/>
                <a:cs typeface="Arial" pitchFamily="34" charset="0"/>
              </a:rPr>
              <a:t>Проверка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i="1" dirty="0" smtClean="0">
                <a:latin typeface="Arial" pitchFamily="34" charset="0"/>
                <a:cs typeface="Arial" pitchFamily="34" charset="0"/>
              </a:rPr>
              <a:t>Х + 126 = 316 – 169</a:t>
            </a:r>
          </a:p>
          <a:p>
            <a:pPr>
              <a:buNone/>
            </a:pPr>
            <a:r>
              <a:rPr lang="ru-RU" sz="4800" i="1" dirty="0" smtClean="0">
                <a:latin typeface="Arial" pitchFamily="34" charset="0"/>
                <a:cs typeface="Arial" pitchFamily="34" charset="0"/>
              </a:rPr>
              <a:t>Х = 21</a:t>
            </a:r>
          </a:p>
          <a:p>
            <a:pPr>
              <a:buNone/>
            </a:pPr>
            <a:endParaRPr lang="ru-RU" sz="4800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800" i="1" dirty="0" smtClean="0">
                <a:latin typeface="Arial" pitchFamily="34" charset="0"/>
                <a:cs typeface="Arial" pitchFamily="34" charset="0"/>
              </a:rPr>
              <a:t>Х – 254 = 179 + 236</a:t>
            </a:r>
          </a:p>
          <a:p>
            <a:pPr>
              <a:buNone/>
            </a:pPr>
            <a:r>
              <a:rPr lang="ru-RU" sz="4800" i="1" dirty="0" smtClean="0">
                <a:latin typeface="Arial" pitchFamily="34" charset="0"/>
                <a:cs typeface="Arial" pitchFamily="34" charset="0"/>
              </a:rPr>
              <a:t>Х = 669</a:t>
            </a:r>
            <a:endParaRPr lang="ru-RU" sz="48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йй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214554"/>
            <a:ext cx="3333770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Что такое арифметика?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Раздел математики, изучающий простейшие свойства чисел, выраженных цифрами, и действия над ними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юю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69788">
            <a:off x="34697" y="3060783"/>
            <a:ext cx="2623305" cy="29828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797040"/>
          </a:xfrm>
        </p:spPr>
        <p:txBody>
          <a:bodyPr>
            <a:noAutofit/>
          </a:bodyPr>
          <a:lstStyle/>
          <a:p>
            <a:r>
              <a:rPr lang="ru-RU" sz="4400" dirty="0" smtClean="0"/>
              <a:t>Как называется раздел математики, который изучает уравнения 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2285992"/>
            <a:ext cx="6361952" cy="396240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АЛГЕБРА </a:t>
            </a:r>
            <a:r>
              <a:rPr lang="ru-RU" sz="4000" dirty="0" smtClean="0"/>
              <a:t>– отдел математики, изучающий  свойства величин, выраженных буквами, независимо от их числового значения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Решите задачу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В двух ящиках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140 бананов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. В первом ящике на 20 бананов больше, чем во втором. Сколько бананов в каждом ящике?</a:t>
            </a:r>
          </a:p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Как называется способ решения данной задачи?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шо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7364"/>
            <a:ext cx="1500166" cy="2690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Реши задачу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В трех ящиках 140 бананов. В первом ящике на 20 бананов больше, чем во втором, а в третьем ящике в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раза больше бананов, чем во втором. Сколько бананов в каждом ящике?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72560" cy="2071702"/>
          </a:xfrm>
        </p:spPr>
        <p:txBody>
          <a:bodyPr>
            <a:noAutofit/>
          </a:bodyPr>
          <a:lstStyle/>
          <a:p>
            <a:r>
              <a:rPr lang="ru-RU" sz="5400" dirty="0" smtClean="0"/>
              <a:t>Алгебраический способ –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метод решения задач с помощью уравнения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Алгоритм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– совокупность действий, правил для решения данной задачи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Алгоритм решения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1. Прочитай задачу и определи способ решения.</a:t>
            </a:r>
          </a:p>
          <a:p>
            <a:pPr>
              <a:buNone/>
            </a:pPr>
            <a:r>
              <a:rPr lang="ru-RU" b="1" dirty="0" smtClean="0"/>
              <a:t>2. Выбери неизвестную величину и обозначь буквой (переменной).</a:t>
            </a:r>
          </a:p>
          <a:p>
            <a:pPr>
              <a:buNone/>
            </a:pPr>
            <a:r>
              <a:rPr lang="ru-RU" b="1" dirty="0" smtClean="0"/>
              <a:t>3. Через эту переменную вырази остальные неизвестные величины в соответствии с условием задачи.</a:t>
            </a:r>
          </a:p>
          <a:p>
            <a:pPr>
              <a:buNone/>
            </a:pPr>
            <a:r>
              <a:rPr lang="ru-RU" b="1" dirty="0" smtClean="0"/>
              <a:t>4. Составь уравнение, исходя из условия задачи.</a:t>
            </a:r>
          </a:p>
          <a:p>
            <a:pPr>
              <a:buNone/>
            </a:pPr>
            <a:r>
              <a:rPr lang="ru-RU" b="1" dirty="0" smtClean="0"/>
              <a:t>5. Реши полученное уравнение.</a:t>
            </a:r>
          </a:p>
          <a:p>
            <a:pPr>
              <a:buNone/>
            </a:pPr>
            <a:r>
              <a:rPr lang="ru-RU" b="1" dirty="0" smtClean="0"/>
              <a:t>6. Ответь на вопрос задачи.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350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Самостоятельная работа</vt:lpstr>
      <vt:lpstr>Проверка</vt:lpstr>
      <vt:lpstr>Что такое арифметика?</vt:lpstr>
      <vt:lpstr>Как называется раздел математики, который изучает уравнения ?</vt:lpstr>
      <vt:lpstr>Решите задачу </vt:lpstr>
      <vt:lpstr>Реши задачу</vt:lpstr>
      <vt:lpstr>Алгебраический способ –метод решения задач с помощью уравнения</vt:lpstr>
      <vt:lpstr>Алгоритм решения</vt:lpstr>
      <vt:lpstr>Работа с учебником</vt:lpstr>
      <vt:lpstr>Алгоритм решения</vt:lpstr>
      <vt:lpstr>Итог урока</vt:lpstr>
      <vt:lpstr>Домашнее задание</vt:lpstr>
      <vt:lpstr>До новых встреч!!!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2003-02-08T22:09:00Z</dcterms:created>
  <dcterms:modified xsi:type="dcterms:W3CDTF">2003-02-09T00:13:14Z</dcterms:modified>
</cp:coreProperties>
</file>