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1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52600" y="609600"/>
            <a:ext cx="4031456" cy="823911"/>
          </a:xfrm>
          <a:prstGeom prst="rect">
            <a:avLst/>
          </a:prstGeom>
          <a:ln>
            <a:noFill/>
          </a:ln>
          <a:effectLst>
            <a:innerShdw blurRad="63500" dist="1016000" dir="18900000">
              <a:prstClr val="black"/>
            </a:innerShdw>
          </a:effectLst>
        </p:spPr>
        <p:txBody>
          <a:bodyPr vert="horz" lIns="0" tIns="0" rIns="18288" bIns="0" anchor="ctr" anchorCtr="1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600" b="1" i="0" u="none" strike="noStrike" kern="1200" cap="none" spc="0" normalizeH="0" baseline="0" noProof="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Партия:</a:t>
            </a:r>
            <a:endParaRPr kumimoji="0" lang="ru-RU" sz="5600" b="1" i="0" u="none" strike="noStrike" kern="1200" cap="none" spc="0" normalizeH="0" baseline="0" noProof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124200" y="1600200"/>
            <a:ext cx="5029200" cy="1752600"/>
          </a:xfrm>
          <a:prstGeom prst="rect">
            <a:avLst/>
          </a:prstGeom>
          <a:effectLst>
            <a:outerShdw blurRad="50800" dist="50800" dir="5400000" sx="133000" sy="133000" algn="ctr" rotWithShape="0">
              <a:srgbClr val="000000">
                <a:alpha val="43137"/>
              </a:srgbClr>
            </a:outerShdw>
          </a:effectLst>
        </p:spPr>
        <p:txBody>
          <a:bodyPr vert="horz" lIns="0" rIns="18288">
            <a:no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«Белый  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FF0000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медведь»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rgbClr val="FF0000">
                    <a:alpha val="60000"/>
                  </a:srgbClr>
                </a:glow>
                <a:outerShdw blurRad="50800" algn="tl" rotWithShape="0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95600" y="4495800"/>
            <a:ext cx="4953000" cy="1752600"/>
          </a:xfrm>
        </p:spPr>
        <p:txBody>
          <a:bodyPr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Белый медведь решит вам проблемы и истинный путь покажет он вам!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7032 -0.00439 L 0.07968 -0.00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йсен\Downloads\21312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9600"/>
            <a:ext cx="1400175" cy="971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Образовательная проблема!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Недостаточно квалифицированных преподавателей</a:t>
            </a:r>
          </a:p>
          <a:p>
            <a:r>
              <a:rPr lang="ru-RU" b="1" dirty="0" smtClean="0"/>
              <a:t>Недостаточно оборудований и принадлежностей для обучения</a:t>
            </a:r>
          </a:p>
          <a:p>
            <a:r>
              <a:rPr lang="ru-RU" b="1" dirty="0" smtClean="0"/>
              <a:t>Недостаточно финансовых средств для ремонта и обновления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Решение образовательных   проблем: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Наём квалифицированных преподавателей</a:t>
            </a:r>
          </a:p>
          <a:p>
            <a:r>
              <a:rPr lang="ru-RU" b="1" dirty="0" smtClean="0"/>
              <a:t>Покупка оборудования и принадлежности для обучения</a:t>
            </a:r>
          </a:p>
          <a:p>
            <a:r>
              <a:rPr lang="ru-RU" b="1" dirty="0" smtClean="0"/>
              <a:t>Ремонт и обновление постройки</a:t>
            </a:r>
            <a:endParaRPr lang="ru-RU" b="1" dirty="0"/>
          </a:p>
        </p:txBody>
      </p:sp>
      <p:pic>
        <p:nvPicPr>
          <p:cNvPr id="5" name="Picture 2" descr="C:\Users\Айсен\Downloads\21312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9600"/>
            <a:ext cx="1400175" cy="971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Завершение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Подсчитав все затраты финансов мы решили расходовать на обустройство города, охраны чистоты и порядка, и благотворительные фонды. Можно считать что «Экологическая», «Коммунальная», «Транспортная», «Образовательная» проблемы решены.</a:t>
            </a:r>
          </a:p>
          <a:p>
            <a:pPr>
              <a:buNone/>
            </a:pPr>
            <a:r>
              <a:rPr lang="ru-RU" b="1" dirty="0" smtClean="0"/>
              <a:t>		Вывод: таким образом мы хотим сделать город лучше!</a:t>
            </a:r>
            <a:endParaRPr lang="ru-RU" b="1" dirty="0"/>
          </a:p>
        </p:txBody>
      </p:sp>
      <p:pic>
        <p:nvPicPr>
          <p:cNvPr id="5" name="Picture 2" descr="C:\Users\Айсен\Downloads\logo-edinrossia-rg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4726" y="609600"/>
            <a:ext cx="1019274" cy="129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838200"/>
            <a:ext cx="7772400" cy="4038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800" b="1" dirty="0" smtClean="0"/>
              <a:t>Авторы</a:t>
            </a:r>
            <a:r>
              <a:rPr lang="ru-RU" sz="12800" dirty="0" smtClean="0"/>
              <a:t>:</a:t>
            </a:r>
          </a:p>
          <a:p>
            <a:pPr algn="ctr"/>
            <a:r>
              <a:rPr lang="ru-RU" sz="12800" dirty="0" smtClean="0"/>
              <a:t>Портнягин Айсен Альбертович</a:t>
            </a:r>
          </a:p>
          <a:p>
            <a:pPr algn="ctr"/>
            <a:r>
              <a:rPr lang="ru-RU" sz="12800" dirty="0" smtClean="0"/>
              <a:t>Шидаев Леонид Баирович</a:t>
            </a:r>
          </a:p>
          <a:p>
            <a:pPr algn="ctr"/>
            <a:r>
              <a:rPr lang="ru-RU" sz="12800" dirty="0" smtClean="0"/>
              <a:t>Усов Александр Геннадьевич</a:t>
            </a:r>
          </a:p>
          <a:p>
            <a:pPr algn="ctr"/>
            <a:r>
              <a:rPr lang="ru-RU" sz="12800" dirty="0" smtClean="0"/>
              <a:t>Писакин Иван Викторович</a:t>
            </a:r>
          </a:p>
          <a:p>
            <a:pPr algn="ctr"/>
            <a:r>
              <a:rPr lang="ru-RU" sz="12800" dirty="0" smtClean="0"/>
              <a:t>Кудряшов Александр Сергеевич</a:t>
            </a:r>
          </a:p>
          <a:p>
            <a:pPr algn="ctr"/>
            <a:r>
              <a:rPr lang="ru-RU" sz="12800" b="1" dirty="0" smtClean="0"/>
              <a:t>Дизайн</a:t>
            </a:r>
            <a:r>
              <a:rPr lang="ru-RU" sz="12800" dirty="0" smtClean="0"/>
              <a:t>:</a:t>
            </a:r>
          </a:p>
          <a:p>
            <a:pPr algn="ctr"/>
            <a:r>
              <a:rPr lang="ru-RU" sz="12800" dirty="0" smtClean="0"/>
              <a:t>Портнягин Айсен Альбертович</a:t>
            </a:r>
          </a:p>
          <a:p>
            <a:pPr algn="ctr"/>
            <a:r>
              <a:rPr lang="ru-RU" sz="12800" dirty="0" smtClean="0"/>
              <a:t>Шидаев Леонид Баирович</a:t>
            </a:r>
          </a:p>
          <a:p>
            <a:pPr algn="ctr"/>
            <a:r>
              <a:rPr lang="ru-RU" sz="12800" b="1" dirty="0" smtClean="0"/>
              <a:t>План</a:t>
            </a:r>
            <a:r>
              <a:rPr lang="ru-RU" sz="12800" dirty="0" smtClean="0"/>
              <a:t>:</a:t>
            </a:r>
          </a:p>
          <a:p>
            <a:pPr algn="ctr"/>
            <a:r>
              <a:rPr lang="ru-RU" sz="12800" dirty="0" smtClean="0"/>
              <a:t>Усов Александр Геннадьевич</a:t>
            </a:r>
          </a:p>
          <a:p>
            <a:pPr algn="ctr"/>
            <a:r>
              <a:rPr lang="ru-RU" sz="12800" dirty="0" smtClean="0"/>
              <a:t>Кудряшов Александр Сергеевич</a:t>
            </a:r>
          </a:p>
          <a:p>
            <a:pPr algn="ctr"/>
            <a:r>
              <a:rPr lang="ru-RU" sz="12800" b="1" dirty="0" smtClean="0"/>
              <a:t>Актёр и фоторежиссер:</a:t>
            </a:r>
          </a:p>
          <a:p>
            <a:pPr algn="ctr"/>
            <a:r>
              <a:rPr lang="ru-RU" sz="12800" dirty="0" smtClean="0"/>
              <a:t>Писакин Иван Викторович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7" name="Picture 2" descr="C:\Users\Айсен\Downloads\logo-edinrossia-rg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4726" y="609600"/>
            <a:ext cx="1019274" cy="129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8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йсен\Downloads\clfd24410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5300" y="762000"/>
            <a:ext cx="1028700" cy="914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FF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Начальный капитал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FF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FF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затраты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FF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Начальный капитал составляет </a:t>
            </a:r>
            <a:r>
              <a:rPr lang="ru-RU" sz="2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 млрд. </a:t>
            </a:r>
            <a:r>
              <a:rPr lang="en-US" sz="2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RUB</a:t>
            </a:r>
            <a:endParaRPr lang="en-US" sz="24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Прежде чем создать партию мы потратили на необходимые средства:</a:t>
            </a: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1. Покупка здания для будущего офиса – </a:t>
            </a: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4.5млн. </a:t>
            </a:r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RUB</a:t>
            </a:r>
            <a:endParaRPr lang="en-US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Государственные и Коммунальные налоги 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30%</a:t>
            </a: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от 100% (</a:t>
            </a:r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300</a:t>
            </a: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млн. </a:t>
            </a:r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RUB)</a:t>
            </a:r>
            <a:endParaRPr lang="ru-RU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3. Мелочные средства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500тыс. </a:t>
            </a:r>
            <a:r>
              <a:rPr lang="en-US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RUB </a:t>
            </a:r>
            <a:endParaRPr lang="ru-RU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4. Решение проблем</a:t>
            </a: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5. Обустройство города и благотворительные фонды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 остатки финансов</a:t>
            </a:r>
            <a:endParaRPr lang="en-US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rgbClr val="0000FF">
                      <a:alpha val="40000"/>
                    </a:srgbClr>
                  </a:glow>
                </a:effectLst>
              </a:rPr>
              <a:t>Основные цели: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rgbClr val="0000FF">
                    <a:alpha val="40000"/>
                  </a:srgb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7432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00FF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Решение экологических проблем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00FF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Решение коммунальных проблем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00FF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Решение  транспортных проблем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00FF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Решение образовательных проблем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rgbClr val="0000FF">
                      <a:alpha val="60000"/>
                    </a:srgbClr>
                  </a:glow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Обустройство города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Экологическая проблема!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Загрязненная р. Ирелях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Загрязнение природы</a:t>
            </a:r>
            <a:endParaRPr lang="ru-RU" dirty="0"/>
          </a:p>
        </p:txBody>
      </p:sp>
      <p:pic>
        <p:nvPicPr>
          <p:cNvPr id="7" name="Содержимое 6" descr="SNC0027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3135709"/>
            <a:ext cx="4041774" cy="3031331"/>
          </a:xfrm>
        </p:spPr>
      </p:pic>
      <p:pic>
        <p:nvPicPr>
          <p:cNvPr id="8" name="Содержимое 7" descr="SNC0030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81612" y="2708275"/>
            <a:ext cx="2914650" cy="3886200"/>
          </a:xfrm>
        </p:spPr>
      </p:pic>
      <p:pic>
        <p:nvPicPr>
          <p:cNvPr id="11" name="Picture 3" descr="C:\Users\Айсен\Downloads\simv_vs_Russia_10_1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609601"/>
            <a:ext cx="12192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йсен\Downloads\simv_vs_Russia_10_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609601"/>
            <a:ext cx="1219200" cy="152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Решение  экологической проблемы: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Прежде чем начать решения экологической проблемы нам нужно потратить капитал на: Оборудование, Транспорт, Наём квалифицированных рабочих, Возведение построек</a:t>
            </a:r>
            <a:endParaRPr lang="ru-RU" sz="2000" i="1" dirty="0" smtClean="0"/>
          </a:p>
          <a:p>
            <a:r>
              <a:rPr lang="ru-RU" b="1" dirty="0" smtClean="0"/>
              <a:t>Начнём с свалки в дачных участках. Чтобы убрать свалку нам необходимо несколько транспортов. А вместо свалки можно построить дачу и продать.</a:t>
            </a:r>
          </a:p>
          <a:p>
            <a:r>
              <a:rPr lang="ru-RU" b="1" dirty="0" smtClean="0"/>
              <a:t>Перейдем к р. Ирелях. Река грязная и наша задача очистить её от загрязнения. Мы можем начать постройку для очистки воды. А летом можно сделать не большой пляж для отдыха.</a:t>
            </a:r>
          </a:p>
          <a:p>
            <a:r>
              <a:rPr lang="ru-RU" b="1" dirty="0" smtClean="0"/>
              <a:t>Что бы очистить город от мусора нам надо отправить рабочих и транспорт для сбора мусора и расставить возле каждой скамейки и каждого уличного входа по одной урне.</a:t>
            </a:r>
          </a:p>
          <a:p>
            <a:r>
              <a:rPr lang="ru-RU" b="1" dirty="0" smtClean="0"/>
              <a:t>Ввести санкции: </a:t>
            </a:r>
          </a:p>
          <a:p>
            <a:pPr lvl="1"/>
            <a:r>
              <a:rPr lang="ru-RU" b="1" dirty="0" smtClean="0"/>
              <a:t>Оплата в размере от 5тыс. До 15тыс </a:t>
            </a:r>
            <a:r>
              <a:rPr lang="en-US" b="1" dirty="0" smtClean="0"/>
              <a:t>RUB</a:t>
            </a:r>
          </a:p>
          <a:p>
            <a:pPr lvl="1"/>
            <a:r>
              <a:rPr lang="ru-RU" b="1" dirty="0" smtClean="0"/>
              <a:t>При не оплате проводить трудовые работы</a:t>
            </a:r>
            <a:endParaRPr lang="ru-RU" b="1" dirty="0"/>
          </a:p>
          <a:p>
            <a:pPr lvl="1"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Коммунальная проблема!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Дома не соответствующие жилищным условиям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Некоторые причины</a:t>
            </a:r>
            <a:endParaRPr lang="ru-RU" dirty="0"/>
          </a:p>
        </p:txBody>
      </p:sp>
      <p:pic>
        <p:nvPicPr>
          <p:cNvPr id="8" name="Содержимое 7" descr="SNC0030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3135709"/>
            <a:ext cx="4041775" cy="3031331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/>
              <a:t>Легко воспламеняющий материал построек</a:t>
            </a:r>
          </a:p>
          <a:p>
            <a:r>
              <a:rPr lang="ru-RU" b="1" dirty="0" smtClean="0"/>
              <a:t>Нет отопления </a:t>
            </a:r>
          </a:p>
          <a:p>
            <a:r>
              <a:rPr lang="ru-RU" b="1" dirty="0" smtClean="0"/>
              <a:t>Высокие коммунальные налоги</a:t>
            </a:r>
          </a:p>
          <a:p>
            <a:r>
              <a:rPr lang="ru-RU" b="1" dirty="0" smtClean="0"/>
              <a:t>Не отепленные дома</a:t>
            </a:r>
          </a:p>
        </p:txBody>
      </p:sp>
      <p:pic>
        <p:nvPicPr>
          <p:cNvPr id="10" name="Picture 3" descr="C:\Users\Айсен\Downloads\2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09600"/>
            <a:ext cx="1206500" cy="149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йсен\Downloads\2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"/>
            <a:ext cx="749300" cy="838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Решения коммунальной проблемы: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Прежде чем начать решение коммунальных проблем нужно потратить капитал на: квалифицированных рабочих, оборудование, транспорт, строительные материалы, выделение средств для благоустройства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Возведения каменных домов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Заселение в каменные дома жителей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Выделение средств для помощи материальной покупок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Помощь в переезде в новые квартиры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Помощь в ремонте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Снижение процента на коммунальные налоги</a:t>
            </a:r>
          </a:p>
        </p:txBody>
      </p:sp>
      <p:pic>
        <p:nvPicPr>
          <p:cNvPr id="7" name="Содержимое 6" descr="%D1%F2%F0%EE%E8%F2%E5%EB%FC%F1%F2%E2%EE%20%E6%E8%EB%FC%FF%20%EF.%20%D3%F0%EC%E0%F0%FB-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400" y="1750449"/>
            <a:ext cx="5102225" cy="3903202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йсен\Downloads\post-77-1211346655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609600"/>
            <a:ext cx="2428875" cy="1028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</a:t>
            </a:r>
            <a:r>
              <a:rPr lang="ru-RU" b="1" dirty="0" smtClean="0">
                <a:solidFill>
                  <a:schemeClr val="bg1"/>
                </a:solidFill>
              </a:rPr>
              <a:t>ранспортная проблема!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Мало светофоров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Скользкие  дороги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Мало дорожных знаков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Плохая работа ДПС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Малая сумма санкций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Плохие дороги</a:t>
            </a:r>
            <a:endParaRPr lang="ru-RU" sz="2400" b="1" dirty="0"/>
          </a:p>
        </p:txBody>
      </p:sp>
      <p:pic>
        <p:nvPicPr>
          <p:cNvPr id="9" name="Содержимое 8" descr="SNC0031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447800"/>
            <a:ext cx="3828011" cy="43434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йсен\Downloads\post-77-1211346655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609600"/>
            <a:ext cx="2428875" cy="1028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Решение транспортной проблемы: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Прежде чем начать решение транспортных нам нужно потратить капитал на:</a:t>
            </a:r>
          </a:p>
          <a:p>
            <a:r>
              <a:rPr lang="ru-RU" b="1" dirty="0" smtClean="0"/>
              <a:t>Ремонт и установка светофоров</a:t>
            </a:r>
          </a:p>
          <a:p>
            <a:r>
              <a:rPr lang="ru-RU" b="1" dirty="0" smtClean="0"/>
              <a:t>Асфальтирование и улучшение дорог</a:t>
            </a:r>
          </a:p>
          <a:p>
            <a:r>
              <a:rPr lang="ru-RU" b="1" dirty="0" smtClean="0"/>
              <a:t>Посыпка дорог песком в зимнее время</a:t>
            </a:r>
          </a:p>
          <a:p>
            <a:r>
              <a:rPr lang="ru-RU" b="1" dirty="0" smtClean="0"/>
              <a:t>Очистка дорог от снега большими снегоуборочными машинами</a:t>
            </a:r>
          </a:p>
          <a:p>
            <a:r>
              <a:rPr lang="ru-RU" b="1" dirty="0" smtClean="0"/>
              <a:t>Установка камер наблюдений на перекрёстках</a:t>
            </a:r>
          </a:p>
          <a:p>
            <a:r>
              <a:rPr lang="ru-RU" b="1" dirty="0" smtClean="0"/>
              <a:t>Ввести санкцию от </a:t>
            </a:r>
            <a:r>
              <a:rPr lang="en-US" b="1" dirty="0" smtClean="0"/>
              <a:t>15</a:t>
            </a:r>
            <a:r>
              <a:rPr lang="ru-RU" b="1" dirty="0" smtClean="0"/>
              <a:t>тыс.</a:t>
            </a:r>
            <a:r>
              <a:rPr lang="en-US" b="1" dirty="0" smtClean="0"/>
              <a:t> </a:t>
            </a:r>
            <a:r>
              <a:rPr lang="ru-RU" b="1" dirty="0" smtClean="0"/>
              <a:t>до </a:t>
            </a:r>
            <a:r>
              <a:rPr lang="en-US" b="1" dirty="0" smtClean="0"/>
              <a:t>25</a:t>
            </a:r>
            <a:r>
              <a:rPr lang="ru-RU" b="1" dirty="0" smtClean="0"/>
              <a:t>тыс. </a:t>
            </a:r>
            <a:r>
              <a:rPr lang="en-US" b="1" dirty="0" smtClean="0"/>
              <a:t>RUB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494</TotalTime>
  <Words>472</Words>
  <PresentationFormat>Экран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Слайд 1</vt:lpstr>
      <vt:lpstr>Начальный капитал и затраты</vt:lpstr>
      <vt:lpstr>Основные цели:</vt:lpstr>
      <vt:lpstr>Экологическая проблема!</vt:lpstr>
      <vt:lpstr>Решение  экологической проблемы:</vt:lpstr>
      <vt:lpstr>Коммунальная проблема!</vt:lpstr>
      <vt:lpstr>Решения коммунальной проблемы:</vt:lpstr>
      <vt:lpstr>Транспортная проблема!</vt:lpstr>
      <vt:lpstr>Решение транспортной проблемы:</vt:lpstr>
      <vt:lpstr>Образовательная проблема!</vt:lpstr>
      <vt:lpstr>Решение образовательных   проблем:</vt:lpstr>
      <vt:lpstr>Завершение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партии]</dc:title>
  <dc:creator>Leonid</dc:creator>
  <cp:lastModifiedBy>Admin</cp:lastModifiedBy>
  <cp:revision>57</cp:revision>
  <dcterms:created xsi:type="dcterms:W3CDTF">2009-12-21T14:32:53Z</dcterms:created>
  <dcterms:modified xsi:type="dcterms:W3CDTF">2010-12-29T02:23:54Z</dcterms:modified>
</cp:coreProperties>
</file>