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Owner\&#1056;&#1072;&#1073;&#1086;&#1095;&#1080;&#1081;%20&#1089;&#1090;&#1086;&#1083;\&#1063;&#1072;&#1081;&#1085;&#1072;&#1103;%20&#1075;&#1086;&#1089;&#1090;&#1080;&#1085;&#1072;&#1103;\&#1063;&#1072;&#1081;&#1085;&#1072;&#1103;%20&#1075;&#1086;&#1089;&#1090;&#1080;&#1085;&#1072;&#1103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643314"/>
              <a:ext cx="9144000" cy="3214686"/>
            </a:xfrm>
            <a:prstGeom prst="rect">
              <a:avLst/>
            </a:prstGeom>
            <a:noFill/>
          </p:spPr>
        </p:pic>
        <p:pic>
          <p:nvPicPr>
            <p:cNvPr id="4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3643314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1357290" y="1928802"/>
            <a:ext cx="63387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Чай пьешь –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 бережешь!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 descr="F:\Новая папка 1\54340233_53762586_img_myrzilka_676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605586"/>
            <a:ext cx="4024298" cy="2961632"/>
          </a:xfrm>
          <a:prstGeom prst="ellipse">
            <a:avLst/>
          </a:prstGeom>
          <a:ln w="190500" cap="rnd">
            <a:solidFill>
              <a:srgbClr val="99FF9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643314"/>
              <a:ext cx="9144000" cy="3214686"/>
            </a:xfrm>
            <a:prstGeom prst="rect">
              <a:avLst/>
            </a:prstGeom>
            <a:noFill/>
          </p:spPr>
        </p:pic>
        <p:pic>
          <p:nvPicPr>
            <p:cNvPr id="4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3643314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1714480" y="571480"/>
            <a:ext cx="18357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Рецепт 5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285860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Столовую ложку чайной заварки залить кипятком. Дать настояться 5-10 минут.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Пить горячим.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545001">
            <a:off x="1287793" y="3090114"/>
            <a:ext cx="635798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Такой крепкий чай помогает при расстройстве желудка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56" y="5214950"/>
            <a:ext cx="57150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Существует множество целебных чайных рецептов. Права русская пословица: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Чай пьешь – здоровье бережешь!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4357694"/>
            <a:ext cx="1954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Вывод:</a:t>
            </a:r>
            <a:endParaRPr lang="ru-RU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pres?slideindex=6&amp;slidetitle=Слайд 6" highlightClick="1"/>
          </p:cNvPr>
          <p:cNvSpPr/>
          <p:nvPr/>
        </p:nvSpPr>
        <p:spPr>
          <a:xfrm>
            <a:off x="7572396" y="6500834"/>
            <a:ext cx="357190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643314"/>
              <a:ext cx="9144000" cy="3214686"/>
            </a:xfrm>
            <a:prstGeom prst="rect">
              <a:avLst/>
            </a:prstGeom>
            <a:noFill/>
          </p:spPr>
        </p:pic>
        <p:pic>
          <p:nvPicPr>
            <p:cNvPr id="4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3643314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2214546" y="214290"/>
            <a:ext cx="4572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Чай горячий, ароматный </a:t>
            </a:r>
          </a:p>
          <a:p>
            <a:pPr algn="ctr"/>
            <a:r>
              <a:rPr lang="ru-RU" sz="2400" b="1" dirty="0" smtClean="0"/>
              <a:t>И на вкус всегда приятный. </a:t>
            </a:r>
          </a:p>
          <a:p>
            <a:pPr algn="ctr"/>
            <a:r>
              <a:rPr lang="ru-RU" sz="2400" b="1" dirty="0" smtClean="0"/>
              <a:t>Он недуги исцеляет</a:t>
            </a:r>
          </a:p>
          <a:p>
            <a:pPr algn="ctr"/>
            <a:r>
              <a:rPr lang="ru-RU" sz="2400" b="1" dirty="0" smtClean="0"/>
              <a:t>И усталость прогоняет.</a:t>
            </a:r>
          </a:p>
          <a:p>
            <a:pPr algn="ctr"/>
            <a:r>
              <a:rPr lang="ru-RU" sz="2400" b="1" dirty="0" smtClean="0"/>
              <a:t>Силы новые дает,</a:t>
            </a:r>
          </a:p>
          <a:p>
            <a:pPr algn="ctr"/>
            <a:r>
              <a:rPr lang="ru-RU" sz="2400" b="1" dirty="0" smtClean="0"/>
              <a:t>И друзей за стол зовет,</a:t>
            </a:r>
          </a:p>
          <a:p>
            <a:pPr algn="ctr"/>
            <a:r>
              <a:rPr lang="ru-RU" sz="2400" b="1" dirty="0" smtClean="0"/>
              <a:t>С благодарностью весь мир</a:t>
            </a:r>
          </a:p>
          <a:p>
            <a:pPr algn="ctr"/>
            <a:r>
              <a:rPr lang="ru-RU" sz="2400" b="1" dirty="0" smtClean="0"/>
              <a:t>Славит чудо-эликсир!</a:t>
            </a:r>
            <a:endParaRPr lang="ru-RU" sz="2400" b="1" dirty="0"/>
          </a:p>
        </p:txBody>
      </p:sp>
      <p:pic>
        <p:nvPicPr>
          <p:cNvPr id="2050" name="Picture 2" descr="F:\Новая папка 1\1264858309_12651534.jpg"/>
          <p:cNvPicPr>
            <a:picLocks noChangeAspect="1" noChangeArrowheads="1"/>
          </p:cNvPicPr>
          <p:nvPr/>
        </p:nvPicPr>
        <p:blipFill>
          <a:blip r:embed="rId3"/>
          <a:srcRect t="17689"/>
          <a:stretch>
            <a:fillRect/>
          </a:stretch>
        </p:blipFill>
        <p:spPr bwMode="auto">
          <a:xfrm>
            <a:off x="2500298" y="3357562"/>
            <a:ext cx="4286250" cy="3324220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643314"/>
              <a:ext cx="9144000" cy="3214686"/>
            </a:xfrm>
            <a:prstGeom prst="rect">
              <a:avLst/>
            </a:prstGeom>
            <a:noFill/>
          </p:spPr>
        </p:pic>
        <p:pic>
          <p:nvPicPr>
            <p:cNvPr id="4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3643314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2643174" y="642918"/>
            <a:ext cx="4143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Мы хотим открыть секрет</a:t>
            </a:r>
          </a:p>
          <a:p>
            <a:pPr algn="ctr"/>
            <a:r>
              <a:rPr lang="ru-RU" sz="2400" b="1" dirty="0" smtClean="0"/>
              <a:t>И полезный дать совет:</a:t>
            </a:r>
          </a:p>
          <a:p>
            <a:pPr algn="ctr"/>
            <a:r>
              <a:rPr lang="ru-RU" sz="2400" b="1" dirty="0" smtClean="0"/>
              <a:t>Если хворь с кем приключится,</a:t>
            </a:r>
          </a:p>
          <a:p>
            <a:pPr algn="ctr"/>
            <a:r>
              <a:rPr lang="ru-RU" sz="2400" b="1" dirty="0" smtClean="0"/>
              <a:t>Чаем можете лечиться.</a:t>
            </a:r>
          </a:p>
          <a:p>
            <a:pPr algn="ctr"/>
            <a:r>
              <a:rPr lang="ru-RU" sz="2400" b="1" dirty="0" smtClean="0"/>
              <a:t>Чай всех снадобий полезней,</a:t>
            </a:r>
          </a:p>
          <a:p>
            <a:pPr algn="ctr"/>
            <a:r>
              <a:rPr lang="ru-RU" sz="2400" b="1" dirty="0" smtClean="0"/>
              <a:t>Помогает от болезней.</a:t>
            </a:r>
            <a:endParaRPr lang="ru-RU" sz="2400" b="1" dirty="0"/>
          </a:p>
        </p:txBody>
      </p:sp>
      <p:pic>
        <p:nvPicPr>
          <p:cNvPr id="6" name="Picture 4" descr="F:\Новая папка 1\6229-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00418"/>
            <a:ext cx="328614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7030A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643314"/>
              <a:ext cx="9144000" cy="3214686"/>
            </a:xfrm>
            <a:prstGeom prst="rect">
              <a:avLst/>
            </a:prstGeom>
            <a:noFill/>
          </p:spPr>
        </p:pic>
        <p:pic>
          <p:nvPicPr>
            <p:cNvPr id="4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3643314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2285984" y="5572140"/>
            <a:ext cx="48415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Откуда у чая 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такие чудесные свойства?</a:t>
            </a:r>
            <a:endParaRPr lang="ru-RU" sz="32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F:\Новая папка 1\300px-%D0%A7%D0%B0%D0%B9_%D0%B2%D0%B5%D1%82%D0%BA%D0%B0_%D0%B8_%D1%86%D0%B2%D0%B5%D1%82%D1%8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D69E"/>
              </a:clrFrom>
              <a:clrTo>
                <a:srgbClr val="E7D69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97160">
            <a:off x="5498343" y="2870989"/>
            <a:ext cx="1833881" cy="32337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7554" y="1571612"/>
            <a:ext cx="3643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Чай в жару нас освежает,</a:t>
            </a:r>
          </a:p>
          <a:p>
            <a:pPr algn="ctr"/>
            <a:r>
              <a:rPr lang="ru-RU" sz="2400" b="1" dirty="0" smtClean="0"/>
              <a:t>А в морозы согревает.</a:t>
            </a:r>
          </a:p>
          <a:p>
            <a:pPr algn="ctr"/>
            <a:r>
              <a:rPr lang="ru-RU" sz="2400" b="1" dirty="0" smtClean="0"/>
              <a:t>И сонливость переборет,  </a:t>
            </a:r>
          </a:p>
          <a:p>
            <a:pPr algn="ctr"/>
            <a:r>
              <a:rPr lang="ru-RU" sz="2400" b="1" dirty="0" smtClean="0"/>
              <a:t> И с усталостью поспорит,</a:t>
            </a:r>
          </a:p>
          <a:p>
            <a:pPr algn="ctr"/>
            <a:r>
              <a:rPr lang="ru-RU" sz="2400" b="1" dirty="0" smtClean="0"/>
              <a:t>Сокрушит любой недуг, </a:t>
            </a:r>
          </a:p>
          <a:p>
            <a:pPr algn="ctr"/>
            <a:r>
              <a:rPr lang="ru-RU" sz="2400" b="1" dirty="0" smtClean="0"/>
              <a:t>Чай - здоровью лучший друг!</a:t>
            </a:r>
            <a:endParaRPr lang="ru-RU" sz="2400" b="1" dirty="0"/>
          </a:p>
        </p:txBody>
      </p:sp>
      <p:pic>
        <p:nvPicPr>
          <p:cNvPr id="1027" name="Picture 3" descr="F:\Новая папка 1\3.jpg"/>
          <p:cNvPicPr>
            <a:picLocks noChangeAspect="1" noChangeArrowheads="1"/>
          </p:cNvPicPr>
          <p:nvPr/>
        </p:nvPicPr>
        <p:blipFill>
          <a:blip r:embed="rId4"/>
          <a:srcRect t="22393"/>
          <a:stretch>
            <a:fillRect/>
          </a:stretch>
        </p:blipFill>
        <p:spPr bwMode="auto">
          <a:xfrm>
            <a:off x="1357290" y="214290"/>
            <a:ext cx="2000264" cy="240983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643314"/>
              <a:ext cx="9144000" cy="3214686"/>
            </a:xfrm>
            <a:prstGeom prst="rect">
              <a:avLst/>
            </a:prstGeom>
            <a:noFill/>
          </p:spPr>
        </p:pic>
        <p:pic>
          <p:nvPicPr>
            <p:cNvPr id="4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3643314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2928926" y="357166"/>
            <a:ext cx="485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Чай может принести организму большую пользу, потому что в нем содержится много витаминов, полезных для здоровья.</a:t>
            </a:r>
          </a:p>
          <a:p>
            <a:pPr algn="ctr"/>
            <a:r>
              <a:rPr lang="ru-RU" sz="2000" b="1" dirty="0" smtClean="0"/>
              <a:t>Вот только основные: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2786058"/>
            <a:ext cx="5715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Витамин В₁</a:t>
            </a:r>
            <a:r>
              <a:rPr lang="ru-RU" sz="2000" b="1" dirty="0" smtClean="0"/>
              <a:t> - очень полезен для нервной системы.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Витамин В₂ </a:t>
            </a:r>
            <a:r>
              <a:rPr lang="ru-RU" sz="2000" b="1" dirty="0" smtClean="0"/>
              <a:t>- делает нашу кожу нежной и красивой.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Витамин С</a:t>
            </a:r>
            <a:r>
              <a:rPr lang="ru-RU" sz="2000" b="1" dirty="0" smtClean="0"/>
              <a:t> – помогает организму бороться с простудой. Кстати, в зелено чае витамина С в 10 раз больше, чем в черном.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Витамин Р</a:t>
            </a:r>
            <a:r>
              <a:rPr lang="ru-RU" sz="2000" b="1" dirty="0" smtClean="0"/>
              <a:t> – укрепляет стенки кровеносных сосудов.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Витамин А </a:t>
            </a:r>
            <a:r>
              <a:rPr lang="ru-RU" sz="2000" b="1" dirty="0" smtClean="0"/>
              <a:t>– очень полезен для зрения.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  <p:pic>
        <p:nvPicPr>
          <p:cNvPr id="3074" name="Picture 2" descr="Крупная клет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1357290" y="500042"/>
            <a:ext cx="1574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643314"/>
              <a:ext cx="9144000" cy="3214686"/>
            </a:xfrm>
            <a:prstGeom prst="rect">
              <a:avLst/>
            </a:prstGeom>
            <a:noFill/>
          </p:spPr>
        </p:pic>
        <p:pic>
          <p:nvPicPr>
            <p:cNvPr id="4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3643314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2071670" y="857232"/>
            <a:ext cx="457203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 давних пор чай используют как лечебное средство.                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узнали, какие рецепты целебного чая используют наши мамы и папы, бабушки и дедушки?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E:\plants\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14818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643314"/>
              <a:ext cx="9144000" cy="3214686"/>
            </a:xfrm>
            <a:prstGeom prst="rect">
              <a:avLst/>
            </a:prstGeom>
            <a:noFill/>
          </p:spPr>
        </p:pic>
        <p:pic>
          <p:nvPicPr>
            <p:cNvPr id="4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3643314"/>
            </a:xfrm>
            <a:prstGeom prst="rect">
              <a:avLst/>
            </a:prstGeom>
            <a:noFill/>
          </p:spPr>
        </p:pic>
      </p:grpSp>
      <p:pic>
        <p:nvPicPr>
          <p:cNvPr id="4099" name="Picture 3" descr="E:\plants\5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28"/>
            <a:ext cx="3048000" cy="2286000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1" name="Picture 5" descr="F:\Новая папка 1\6229-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143116"/>
            <a:ext cx="2857500" cy="2857500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3143248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Горсть шиповника возьмем</a:t>
            </a:r>
          </a:p>
          <a:p>
            <a:pPr algn="ctr"/>
            <a:r>
              <a:rPr lang="ru-RU" sz="2400" b="1" dirty="0" smtClean="0"/>
              <a:t>И водичкою зальем. </a:t>
            </a:r>
          </a:p>
          <a:p>
            <a:pPr algn="ctr"/>
            <a:r>
              <a:rPr lang="ru-RU" sz="2400" b="1" dirty="0" smtClean="0"/>
              <a:t>Вскипятим, потом пропарим</a:t>
            </a:r>
          </a:p>
          <a:p>
            <a:pPr algn="ctr"/>
            <a:r>
              <a:rPr lang="ru-RU" sz="2400" b="1" dirty="0" smtClean="0"/>
              <a:t>И лимончика добавим.</a:t>
            </a:r>
          </a:p>
          <a:p>
            <a:pPr algn="ctr"/>
            <a:r>
              <a:rPr lang="ru-RU" sz="2400" b="1" dirty="0" smtClean="0"/>
              <a:t>Нет ангины, свежесть есть!</a:t>
            </a:r>
          </a:p>
          <a:p>
            <a:pPr algn="ctr"/>
            <a:r>
              <a:rPr lang="ru-RU" sz="2400" b="1" dirty="0" smtClean="0"/>
              <a:t>Благодарность нам и честь!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 rot="20734617">
            <a:off x="4124291" y="5516340"/>
            <a:ext cx="379886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Поможет 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 простуде и ангине.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214290"/>
            <a:ext cx="18357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Рецепт 1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643314"/>
              <a:ext cx="9144000" cy="3214686"/>
            </a:xfrm>
            <a:prstGeom prst="rect">
              <a:avLst/>
            </a:prstGeom>
            <a:noFill/>
          </p:spPr>
        </p:pic>
        <p:pic>
          <p:nvPicPr>
            <p:cNvPr id="4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3643314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1214414" y="3571876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Мы чай лечебный заварили: </a:t>
            </a:r>
          </a:p>
          <a:p>
            <a:pPr algn="ctr"/>
            <a:r>
              <a:rPr lang="ru-RU" sz="2400" b="1" dirty="0" smtClean="0"/>
              <a:t>Клюкву с мятой положили, </a:t>
            </a:r>
          </a:p>
          <a:p>
            <a:pPr algn="ctr"/>
            <a:r>
              <a:rPr lang="ru-RU" sz="2400" b="1" dirty="0" smtClean="0"/>
              <a:t>Земляникой подбодрили.</a:t>
            </a:r>
          </a:p>
          <a:p>
            <a:pPr algn="ctr"/>
            <a:r>
              <a:rPr lang="ru-RU" sz="2400" b="1" dirty="0" smtClean="0"/>
              <a:t>Ароматным стал наш чай.</a:t>
            </a:r>
          </a:p>
          <a:p>
            <a:pPr algn="ctr"/>
            <a:r>
              <a:rPr lang="ru-RU" sz="2400" b="1" dirty="0" smtClean="0"/>
              <a:t>Быстро в кружки наливай!</a:t>
            </a:r>
            <a:endParaRPr lang="ru-RU" sz="2400" b="1" dirty="0"/>
          </a:p>
        </p:txBody>
      </p:sp>
      <p:pic>
        <p:nvPicPr>
          <p:cNvPr id="5122" name="Picture 2" descr="E:\plants\5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28"/>
            <a:ext cx="3048000" cy="2286000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F:\Новая папка 1\cm_2bdc7cde9d9db456c2022efab4b798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928802"/>
            <a:ext cx="2552703" cy="2552703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 rot="20545001">
            <a:off x="2790431" y="5367193"/>
            <a:ext cx="635798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Этот чай – настоящий 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витаминный коктейль!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214290"/>
            <a:ext cx="18357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Рецепт 2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643314"/>
              <a:ext cx="9144000" cy="3214686"/>
            </a:xfrm>
            <a:prstGeom prst="rect">
              <a:avLst/>
            </a:prstGeom>
            <a:noFill/>
          </p:spPr>
        </p:pic>
        <p:pic>
          <p:nvPicPr>
            <p:cNvPr id="4" name="Picture 2" descr="C:\Documents and Settings\Owner\Рабочий стол\фоны\fonbok_fialcve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3643314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1714480" y="214290"/>
            <a:ext cx="18357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Рецепт 3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3000372"/>
            <a:ext cx="18357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Рецепт 4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785794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Положить 2 чайные ложки малинового варенья в стакан горячей кипяченной воды. Размешать.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571876"/>
            <a:ext cx="3500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Положить 1 столовую ложку цветков липы на 1 стакан кипятка. Настоять 15 минут.  Добавить 1 чайную ложку меда. Пить теплым.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232144">
            <a:off x="1394814" y="5655926"/>
            <a:ext cx="46946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Эти чаи помогут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при температуре .</a:t>
            </a:r>
          </a:p>
        </p:txBody>
      </p:sp>
      <p:pic>
        <p:nvPicPr>
          <p:cNvPr id="1026" name="Picture 2" descr="E:\plants\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85794"/>
            <a:ext cx="2666997" cy="2000248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2" descr="E:\plants\1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714752"/>
            <a:ext cx="2571768" cy="1928826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376</Words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Owner</cp:lastModifiedBy>
  <cp:revision>28</cp:revision>
  <dcterms:modified xsi:type="dcterms:W3CDTF">2010-04-25T17:37:09Z</dcterms:modified>
</cp:coreProperties>
</file>