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61" r:id="rId2"/>
    <p:sldId id="266" r:id="rId3"/>
    <p:sldId id="264" r:id="rId4"/>
    <p:sldId id="258" r:id="rId5"/>
    <p:sldId id="262" r:id="rId6"/>
    <p:sldId id="265" r:id="rId7"/>
    <p:sldId id="256" r:id="rId8"/>
    <p:sldId id="277" r:id="rId9"/>
    <p:sldId id="268" r:id="rId10"/>
    <p:sldId id="269" r:id="rId11"/>
    <p:sldId id="267" r:id="rId12"/>
    <p:sldId id="271" r:id="rId13"/>
    <p:sldId id="273" r:id="rId14"/>
    <p:sldId id="270" r:id="rId15"/>
    <p:sldId id="274" r:id="rId16"/>
    <p:sldId id="276" r:id="rId17"/>
    <p:sldId id="275" r:id="rId18"/>
    <p:sldId id="272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14" autoAdjust="0"/>
    <p:restoredTop sz="94660"/>
  </p:normalViewPr>
  <p:slideViewPr>
    <p:cSldViewPr>
      <p:cViewPr>
        <p:scale>
          <a:sx n="70" d="100"/>
          <a:sy n="70" d="100"/>
        </p:scale>
        <p:origin x="-1176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66DA295-E1D7-4B98-9D70-8B63C6C67A63}" type="datetimeFigureOut">
              <a:rPr lang="ru-RU"/>
              <a:pPr>
                <a:defRPr/>
              </a:pPr>
              <a:t>18.01.2011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35CB60D-308A-411B-8DFB-5983E65E1C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97B36-AF4E-4A62-B591-A659ABD8BC6D}" type="datetime1">
              <a:rPr lang="ru-RU"/>
              <a:pPr>
                <a:defRPr/>
              </a:pPr>
              <a:t>18.01.2011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9EEA6-4137-4E65-98D1-D0376C0BC5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5E850-879C-4B03-A83B-2A6CA03F83BF}" type="datetime1">
              <a:rPr lang="ru-RU"/>
              <a:pPr>
                <a:defRPr/>
              </a:pPr>
              <a:t>18.01.2011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5380C-ACFE-4A59-9FA3-056B10CB9E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09F19-B1CB-4821-B78B-AD1EBF96D921}" type="datetime1">
              <a:rPr lang="ru-RU"/>
              <a:pPr>
                <a:defRPr/>
              </a:pPr>
              <a:t>18.01.2011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F9B21-75C7-46F9-B7D1-2FE6119EE9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D0172-C40D-463F-8B44-A3FAA0610B55}" type="datetime1">
              <a:rPr lang="ru-RU"/>
              <a:pPr>
                <a:defRPr/>
              </a:pPr>
              <a:t>18.01.2011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8E521-7B30-4B7E-B4C4-360E5420EF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2B059-5D92-4EA1-823F-C8CF5EA72F71}" type="datetime1">
              <a:rPr lang="ru-RU"/>
              <a:pPr>
                <a:defRPr/>
              </a:pPr>
              <a:t>18.01.2011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00AE0-CDB1-4A62-863C-282BFC53EF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12159-873F-4DAB-8CF5-19FCC02DD125}" type="datetime1">
              <a:rPr lang="ru-RU"/>
              <a:pPr>
                <a:defRPr/>
              </a:pPr>
              <a:t>18.01.2011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F14DB-0554-4AA7-8D9D-C8514EA8BA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B2409-4932-45C6-8150-E21FAE79EC8B}" type="datetime1">
              <a:rPr lang="ru-RU"/>
              <a:pPr>
                <a:defRPr/>
              </a:pPr>
              <a:t>18.01.2011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14D47-5307-4342-AEDA-3F6E48B48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A18B3-DE7C-4039-A33E-53460CB7CC81}" type="datetime1">
              <a:rPr lang="ru-RU"/>
              <a:pPr>
                <a:defRPr/>
              </a:pPr>
              <a:t>18.01.2011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379CE-F100-466C-9040-14E2350154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B4F65-EA7F-4BB0-8FCE-389C4FCCC19F}" type="datetime1">
              <a:rPr lang="ru-RU"/>
              <a:pPr>
                <a:defRPr/>
              </a:pPr>
              <a:t>18.01.2011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48647-F0D4-44F0-B20F-309B6CDAD5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4CE2F-60FB-4143-B5C8-884E111708BD}" type="datetime1">
              <a:rPr lang="ru-RU"/>
              <a:pPr>
                <a:defRPr/>
              </a:pPr>
              <a:t>18.01.2011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188D3-4235-41DE-91E5-BD0D6BA3B0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F89A0-44AC-44E1-8CBB-53470F0B1B5D}" type="datetime1">
              <a:rPr lang="ru-RU"/>
              <a:pPr>
                <a:defRPr/>
              </a:pPr>
              <a:t>18.01.2011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EA02D-99AD-4C6D-ADC7-0E09F9A865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DC40EE-09CE-4B05-92E6-A57633F28ABC}" type="datetime1">
              <a:rPr lang="ru-RU"/>
              <a:pPr>
                <a:defRPr/>
              </a:pPr>
              <a:t>18.01.2011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DB66E3-B494-46C3-9EF1-AAC9288263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advClick="0" advTm="10000">
    <p:strips dir="ld"/>
  </p:transition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ed=1&amp;text=%D0%B4%D0%BE%D0%B1%D1%80%D1%8B%D0%B5%20%D1%81%D0%BB%D0%BE%D0%B2%D0%B0%20%D0%BA%D0%BE%20%D0%B4%D0%BD%D1%8E%20%D0%BC%D0%B8%D0%BB%D0%B8%D1%86%D0%B8%D0%B8&amp;stype=simage&amp;img_url=images.izvestia.ru/236685.jpg&amp;spsite=fake-010-7897205.ru&amp;p=126" TargetMode="Externa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peg"/><Relationship Id="rId12" Type="http://schemas.openxmlformats.org/officeDocument/2006/relationships/hyperlink" Target="http://images.yandex.ru/yandsearch?ed=1&amp;img_url=img0.liveinternet.ru/images/attach/c/0/53/664/53664688_arest.jpg&amp;rpt=simage&amp;text=%D0%BC%D0%B8%D0%BB%D0%B8%D1%86%D0%B8%D0%BE%D0%BD%D0%B5%D1%80%D1%8B%20%D0%B5%D0%B4%D1%83%D1%82%20%D0%B2%20%D0%A7%D0%B5%D1%87%D0%BD%D1%8E&amp;spsite=fake-009-8905180.ru&amp;p=53" TargetMode="External"/><Relationship Id="rId2" Type="http://schemas.openxmlformats.org/officeDocument/2006/relationships/audio" Target="file:///G:\&#1052;&#1048;&#1051;&#1048;&#1062;&#1048;&#1071;-%20&#1042;&#1040;&#1061;&#1058;&#1040;%20&#1055;&#1040;&#1052;&#1071;&#1058;&#1048;\&#1084;&#1091;&#1079;&#1099;&#1082;&#1072;\02.mp3" TargetMode="External"/><Relationship Id="rId1" Type="http://schemas.openxmlformats.org/officeDocument/2006/relationships/audio" Target="file:///F:\&#1052;&#1048;&#1051;&#1048;&#1062;&#1048;&#1071;-%20&#1042;&#1040;&#1061;&#1058;&#1040;%20&#1055;&#1040;&#1052;&#1071;&#1058;&#1048;\&#1084;&#1091;&#1079;&#1099;&#1082;&#1072;\02.mp3" TargetMode="External"/><Relationship Id="rId6" Type="http://schemas.openxmlformats.org/officeDocument/2006/relationships/image" Target="../media/image3.jpeg"/><Relationship Id="rId11" Type="http://schemas.openxmlformats.org/officeDocument/2006/relationships/image" Target="../media/image6.jpeg"/><Relationship Id="rId5" Type="http://schemas.openxmlformats.org/officeDocument/2006/relationships/hyperlink" Target="http://sociofan.ru/wp-content/uploads/2010/01/mvd.jpg" TargetMode="External"/><Relationship Id="rId15" Type="http://schemas.openxmlformats.org/officeDocument/2006/relationships/image" Target="../media/image9.png"/><Relationship Id="rId10" Type="http://schemas.openxmlformats.org/officeDocument/2006/relationships/hyperlink" Target="http://images.yandex.ru/yandsearch?rpt=simage&amp;text=%D0%92%D0%BE%D0%BB%D0%B3%D0%BE%D0%B3%D1%80%D0%B0%D0%B4%D1%81%D0%BA%D0%B8%D0%B5%20%D0%BC%D0%B8%D0%BB%D0%B8%D1%86%D0%B8%D0%BE%D0%BD%D0%B5%D1%80%D1%8B%20%D0%B5%D0%B4%D1%83%D1%82%20%D0%B2%20%D0%A7%D0%B5%D1%87%D0%BD%D1%8E&amp;img_url=www.kalitva.ru/uploads/posts/2008-08/1219048373_25.jpg&amp;spsite=fake-037-5762867.ru&amp;p=4" TargetMode="External"/><Relationship Id="rId4" Type="http://schemas.openxmlformats.org/officeDocument/2006/relationships/image" Target="../media/image2.jpeg"/><Relationship Id="rId9" Type="http://schemas.openxmlformats.org/officeDocument/2006/relationships/image" Target="../media/image5.jpeg"/><Relationship Id="rId1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s53.radikal.ru/i139/1005/71/8c04f2f732f9.jpg" TargetMode="External"/><Relationship Id="rId3" Type="http://schemas.openxmlformats.org/officeDocument/2006/relationships/image" Target="../media/image50.jpeg"/><Relationship Id="rId7" Type="http://schemas.openxmlformats.org/officeDocument/2006/relationships/image" Target="../media/image52.jpeg"/><Relationship Id="rId12" Type="http://schemas.openxmlformats.org/officeDocument/2006/relationships/image" Target="../media/image56.jpeg"/><Relationship Id="rId2" Type="http://schemas.openxmlformats.org/officeDocument/2006/relationships/hyperlink" Target="http://img513.imageshack.us/img513/5642/12qa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ontanka.ru/2007/10/03/065/988.jpg" TargetMode="External"/><Relationship Id="rId11" Type="http://schemas.openxmlformats.org/officeDocument/2006/relationships/image" Target="../media/image55.jpeg"/><Relationship Id="rId5" Type="http://schemas.openxmlformats.org/officeDocument/2006/relationships/image" Target="../media/image51.jpeg"/><Relationship Id="rId10" Type="http://schemas.openxmlformats.org/officeDocument/2006/relationships/image" Target="../media/image54.jpeg"/><Relationship Id="rId4" Type="http://schemas.openxmlformats.org/officeDocument/2006/relationships/hyperlink" Target="http://www.bbratstvo.com/files/omon.jpg" TargetMode="External"/><Relationship Id="rId9" Type="http://schemas.openxmlformats.org/officeDocument/2006/relationships/image" Target="../media/image5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52;&#1048;&#1051;&#1048;&#1062;&#1048;&#1071;-%20&#1042;&#1040;&#1061;&#1058;&#1040;%20&#1055;&#1040;&#1052;&#1071;&#1058;&#1048;\&#1084;&#1091;&#1079;&#1099;&#1082;&#1072;\02.mp3" TargetMode="Externa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52;&#1048;&#1051;&#1048;&#1062;&#1048;&#1071;-%20&#1042;&#1040;&#1061;&#1058;&#1040;%20&#1055;&#1040;&#1052;&#1071;&#1058;&#1048;\&#1084;&#1091;&#1079;&#1099;&#1082;&#1072;\Cherniy_tulpan_-_Pamyatj.mp3" TargetMode="External"/><Relationship Id="rId5" Type="http://schemas.openxmlformats.org/officeDocument/2006/relationships/image" Target="../media/image64.png"/><Relationship Id="rId4" Type="http://schemas.openxmlformats.org/officeDocument/2006/relationships/image" Target="../media/image6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gb.by/i/photo/books/18.jpg" TargetMode="External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hyperlink" Target="http://mytashkent.uz/wp-content/uploads/2008/05/1_3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sostav.ru/articles/rus/2007/12.11/news/images/s1.gi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://www.tuzr.ru/uploads/posts/2010-04/1272614618_s-prof-prazd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baklanovka.ucoz.ru/_nw/0/49240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8.jpeg"/><Relationship Id="rId3" Type="http://schemas.openxmlformats.org/officeDocument/2006/relationships/image" Target="../media/image5.jpeg"/><Relationship Id="rId7" Type="http://schemas.openxmlformats.org/officeDocument/2006/relationships/image" Target="../media/image14.jpeg"/><Relationship Id="rId12" Type="http://schemas.openxmlformats.org/officeDocument/2006/relationships/image" Target="../media/image17.jpeg"/><Relationship Id="rId2" Type="http://schemas.openxmlformats.org/officeDocument/2006/relationships/hyperlink" Target="http://images.yandex.ru/yandsearch?ed=1&amp;text=%D0%B4%D0%BE%D0%B1%D1%80%D1%8B%D0%B5%20%D1%81%D0%BB%D0%BE%D0%B2%D0%B0%20%D0%BA%D0%BE%20%D0%B4%D0%BD%D1%8E%20%D0%BC%D0%B8%D0%BB%D0%B8%D1%86%D0%B8%D0%B8&amp;stype=simage&amp;img_url=images.izvestia.ru/236685.jpg&amp;spsite=fake-010-7897205.ru&amp;p=12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ed=1&amp;text=%D0%B4%D0%BE%D0%B1%D1%80%D1%8B%D0%B5%20%D1%81%D0%BB%D0%BE%D0%B2%D0%B0%20%D0%BA%D0%BE%20%D0%B4%D0%BD%D1%8E%20%D0%BC%D0%B8%D0%BB%D0%B8%D1%86%D0%B8%D0%B8&amp;stype=simage&amp;img_url=www.allwomens.ru/uploads/posts/2010-04/1270581810_aktery_seriala_vozvrashhenie_muxtara.jpeg&amp;spsite=fake-050-11615098.ru&amp;p=87" TargetMode="External"/><Relationship Id="rId11" Type="http://schemas.openxmlformats.org/officeDocument/2006/relationships/hyperlink" Target="http://img.autorambler.ru/news/getimg.php?id=84749" TargetMode="External"/><Relationship Id="rId5" Type="http://schemas.openxmlformats.org/officeDocument/2006/relationships/image" Target="../media/image13.jpeg"/><Relationship Id="rId15" Type="http://schemas.openxmlformats.org/officeDocument/2006/relationships/image" Target="../media/image19.jpeg"/><Relationship Id="rId10" Type="http://schemas.openxmlformats.org/officeDocument/2006/relationships/image" Target="../media/image16.jpeg"/><Relationship Id="rId4" Type="http://schemas.openxmlformats.org/officeDocument/2006/relationships/hyperlink" Target="http://images.yandex.ru/yandsearch?ed=1&amp;text=%D0%B4%D0%BE%D0%B1%D1%80%D1%8B%D0%B5%20%D1%81%D0%BB%D0%BE%D0%B2%D0%B0%20%D0%BA%D0%BE%20%D0%B4%D0%BD%D1%8E%20%D0%BC%D0%B8%D0%BB%D0%B8%D1%86%D0%B8%D0%B8&amp;stype=simage&amp;img_url=demotivators.ru/media/posters/164436_lechites-i-zaschischaetes-sami.jpg&amp;spsite=fake-013-11184793.ru&amp;p=138" TargetMode="External"/><Relationship Id="rId9" Type="http://schemas.openxmlformats.org/officeDocument/2006/relationships/hyperlink" Target="http://img-fotki.yandex.ru/get/3208/lilitwi.0/0_3e29_aed5721e_XL" TargetMode="External"/><Relationship Id="rId14" Type="http://schemas.openxmlformats.org/officeDocument/2006/relationships/hyperlink" Target="http://images.yandex.ru/yandsearch?ed=1&amp;text=%D0%BA%D0%B0%D1%80%D1%82%D0%B8%D0%BD%D0%BA%D0%B8%20%D0%BA%D0%BE%20%D0%B4%D0%BD%D1%8E%20%D0%BC%D0%B8%D0%BB%D0%B8%D1%86%D0%B8%D0%B8&amp;stype=simage&amp;img_url=s42.radikal.ru/i095/0911/9b/592266c87392.jpg&amp;spsite=www.muravlenko.com&amp;p=59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ed=1&amp;img_url=www.yuga.ru/media/dps_menti.jpg&amp;rpt=simage&amp;text=%D0%BC%D0%B8%D0%BB%D0%B8%D1%86%D0%B8%D0%BE%D0%BD%D0%B5%D1%80%D1%8B%20%D0%B5%D0%B4%D1%83%D1%82%20%D0%B2%20%D0%A7%D0%B5%D1%87%D0%BD%D1%8E&amp;spsite=fake-026-9264309.ru&amp;p=52" TargetMode="External"/><Relationship Id="rId13" Type="http://schemas.openxmlformats.org/officeDocument/2006/relationships/hyperlink" Target="http://www.bashvest.ru/photos/02.11.2007/IMG_1649.JPG" TargetMode="External"/><Relationship Id="rId18" Type="http://schemas.openxmlformats.org/officeDocument/2006/relationships/hyperlink" Target="http://www.livekuban.ru/files/paper/kinologi_milicia.jpg" TargetMode="External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12" Type="http://schemas.openxmlformats.org/officeDocument/2006/relationships/image" Target="../media/image25.jpeg"/><Relationship Id="rId17" Type="http://schemas.openxmlformats.org/officeDocument/2006/relationships/image" Target="../media/image28.jpeg"/><Relationship Id="rId2" Type="http://schemas.openxmlformats.org/officeDocument/2006/relationships/hyperlink" Target="http://images.yandex.ru/yandsearch?ed=1&amp;text=%D0%BC%D0%B8%D0%BB%D0%B8%D1%86%D0%B8%D0%BE%D0%BD%D0%B5%D1%80%D1%8B%20%D0%B5%D0%B4%D1%83%D1%82%20%D0%B2%20%D0%A7%D0%B5%D1%87%D0%BD%D1%8E&amp;stype=simage&amp;img_url=images.izvestia.ru/139505.jpg&amp;spsite=fake-052-5516669.ru&amp;p=199" TargetMode="External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ed=1&amp;img_url=www.orelcity.ru/images/news/693b.jpg&amp;rpt=simage&amp;text=%D0%BC%D0%B8%D0%BB%D0%B8%D1%86%D0%B8%D0%BE%D0%BD%D0%B5%D1%80%D1%8B%20%D0%B5%D0%B4%D1%83%D1%82%20%D0%B2%20%D0%A7%D0%B5%D1%87%D0%BD%D1%8E&amp;spsite=fake-011-10625002.ru&amp;p=42" TargetMode="External"/><Relationship Id="rId11" Type="http://schemas.openxmlformats.org/officeDocument/2006/relationships/hyperlink" Target="http://images.yandex.ru/yandsearch?ed=1&amp;rpt=simage&amp;img_url=vesti.kz/userdata/1c5bfc58774b8de95c7a267cc318b4b1.jpg&amp;text=%D0%BC%D0%B8%D0%BB%D0%B8%D1%86%D0%B8%D0%BE%D0%BD%D0%B5%D1%80%D1%8B%20%D0%B5%D0%B4%D1%83%D1%82%20%D0%B2%20%D0%A7%D0%B5%D1%87%D0%BD%D1%8E&amp;spsite=fake-043-2600735.ru&amp;p=21" TargetMode="External"/><Relationship Id="rId5" Type="http://schemas.openxmlformats.org/officeDocument/2006/relationships/image" Target="../media/image21.jpeg"/><Relationship Id="rId15" Type="http://schemas.openxmlformats.org/officeDocument/2006/relationships/hyperlink" Target="http://images.yandex.ru/yandsearch?ed=1&amp;text=%D0%B4%D0%BE%D0%B1%D1%80%D1%8B%D0%B5%20%D1%81%D0%BB%D0%BE%D0%B2%D0%B0%20%D0%BA%D0%BE%20%D0%B4%D0%BD%D1%8E%20%D0%BC%D0%B8%D0%BB%D0%B8%D1%86%D0%B8%D0%B8&amp;stype=simage&amp;img_url=abakan.sibnovosti.ru/pictures/0143/7919/rukovodstvo_mvd_hakasii_provedet_vstrechi_s_grazhdanami_thumb_main.jpg?1274410054&amp;spsite=fake-032-10513542.ru&amp;p=123" TargetMode="External"/><Relationship Id="rId10" Type="http://schemas.openxmlformats.org/officeDocument/2006/relationships/image" Target="../media/image24.jpeg"/><Relationship Id="rId19" Type="http://schemas.openxmlformats.org/officeDocument/2006/relationships/image" Target="../media/image29.jpeg"/><Relationship Id="rId4" Type="http://schemas.openxmlformats.org/officeDocument/2006/relationships/hyperlink" Target="http://images.yandex.ru/yandsearch?rpt=simage&amp;text=%D0%92%D0%BE%D0%BB%D0%B3%D0%BE%D0%B3%D1%80%D0%B0%D0%B4%D1%81%D0%BA%D0%B8%D0%B5%20%D0%BC%D0%B8%D0%BB%D0%B8%D1%86%D0%B8%D0%BE%D0%BD%D0%B5%D1%80%D1%8B%20%D0%B5%D0%B4%D1%83%D1%82%20%D0%B2%20%D0%A7%D0%B5%D1%87%D0%BD%D1%8E&amp;img_url=static2.aif.ru/public/news/129/5cd1b061456888646cdf6b37ee5b235f_big.jpg&amp;spsite=fake-055-10468660.ru&amp;p=30" TargetMode="External"/><Relationship Id="rId9" Type="http://schemas.openxmlformats.org/officeDocument/2006/relationships/image" Target="../media/image23.jpeg"/><Relationship Id="rId1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5.jpeg"/><Relationship Id="rId18" Type="http://schemas.openxmlformats.org/officeDocument/2006/relationships/image" Target="../media/image38.png"/><Relationship Id="rId3" Type="http://schemas.openxmlformats.org/officeDocument/2006/relationships/hyperlink" Target="http://www.mvd.ru/images/2008/ban/iuni/strelby.jpg" TargetMode="External"/><Relationship Id="rId7" Type="http://schemas.openxmlformats.org/officeDocument/2006/relationships/hyperlink" Target="http://rus.ruvr.ru/data/2010/04/13/1240926516/3RIA-624709-Preview.jpg" TargetMode="External"/><Relationship Id="rId12" Type="http://schemas.openxmlformats.org/officeDocument/2006/relationships/hyperlink" Target="http://www.sgap.ru/news/imgs/08-10-2009-4/3.jpg" TargetMode="External"/><Relationship Id="rId17" Type="http://schemas.openxmlformats.org/officeDocument/2006/relationships/image" Target="../media/image37.jpeg"/><Relationship Id="rId2" Type="http://schemas.openxmlformats.org/officeDocument/2006/relationships/slideLayout" Target="../slideLayouts/slideLayout7.xml"/><Relationship Id="rId16" Type="http://schemas.openxmlformats.org/officeDocument/2006/relationships/hyperlink" Target="http://media.moyareklama.ru/i/n/1/64/64518.jpg" TargetMode="External"/><Relationship Id="rId1" Type="http://schemas.openxmlformats.org/officeDocument/2006/relationships/audio" Target="file:///C:\Users\&#1042;&#1077;&#1088;&#1086;&#1095;&#1082;&#1072;\Music\02.mp3" TargetMode="External"/><Relationship Id="rId6" Type="http://schemas.openxmlformats.org/officeDocument/2006/relationships/image" Target="../media/image31.jpeg"/><Relationship Id="rId11" Type="http://schemas.openxmlformats.org/officeDocument/2006/relationships/image" Target="../media/image34.jpeg"/><Relationship Id="rId5" Type="http://schemas.openxmlformats.org/officeDocument/2006/relationships/hyperlink" Target="http://eng.mvdrf.ru/images/5/smotr_panorama1.jpg" TargetMode="External"/><Relationship Id="rId15" Type="http://schemas.openxmlformats.org/officeDocument/2006/relationships/image" Target="../media/image36.jpeg"/><Relationship Id="rId10" Type="http://schemas.openxmlformats.org/officeDocument/2006/relationships/hyperlink" Target="http://www.petrozavodsk.ru/resources/104828-original.jpeg" TargetMode="External"/><Relationship Id="rId4" Type="http://schemas.openxmlformats.org/officeDocument/2006/relationships/image" Target="../media/image30.jpeg"/><Relationship Id="rId9" Type="http://schemas.openxmlformats.org/officeDocument/2006/relationships/image" Target="../media/image33.jpeg"/><Relationship Id="rId14" Type="http://schemas.openxmlformats.org/officeDocument/2006/relationships/hyperlink" Target="http://vostokmedia.com/files/Image/03.09.08/musora13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7" Type="http://schemas.openxmlformats.org/officeDocument/2006/relationships/image" Target="../media/image42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ed=1&amp;text=%D0%BA%D0%B0%D1%80%D1%82%D0%B8%D0%BD%D0%BA%D0%B8%20%D0%BA%D0%BE%20%D0%B4%D0%BD%D1%8E%20%D0%BC%D0%B8%D0%BB%D0%B8%D1%86%D0%B8%D0%B8&amp;stype=simage&amp;img_url=vesti.kz/userdata/15de1143e5571dd4c50dfe221414f453.jpg&amp;spsite=fake-016-3135739.ru&amp;p=701" TargetMode="External"/><Relationship Id="rId5" Type="http://schemas.openxmlformats.org/officeDocument/2006/relationships/image" Target="../media/image41.jpeg"/><Relationship Id="rId4" Type="http://schemas.openxmlformats.org/officeDocument/2006/relationships/hyperlink" Target="http://img.ngs.ru/news/upload_files/51483/bb2423acab426727f2e3f5d33177d0de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s52.radikal.ru/i135/0909/9c/10f7d98f8337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hyperlink" Target="http://s50.radikal.ru/i128/0906/4d/d587cbc3a6f0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hyperlink" Target="http://veskavkaz.ru/wp-content/uploads/2010/01/th_533251537358371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D71AA49-791E-4C41-B8A8-FFC5B66ECEDB}" type="datetime1">
              <a:rPr lang="ru-RU" smtClean="0"/>
              <a:pPr>
                <a:defRPr/>
              </a:pPr>
              <a:t>18.01.2011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798B9-A501-42CA-8631-FEF24A1114B6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pic>
        <p:nvPicPr>
          <p:cNvPr id="14340" name="Picture 6" descr="http://im5-tub.yandex.net/i?id=163595134-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500063"/>
            <a:ext cx="192881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6" descr="Картинка 396 из 2092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75" y="2071688"/>
            <a:ext cx="3000375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0" descr="http://im0-tub.yandex.net/i?id=85888889-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88" y="142875"/>
            <a:ext cx="24288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Содержимое 7" descr="http://im5-tub.yandex.net/i?id=74979336-06">
            <a:hlinkClick r:id="rId8"/>
          </p:cNvPr>
          <p:cNvPicPr>
            <a:picLocks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00813" y="500063"/>
            <a:ext cx="171450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Содержимое 7" descr="http://im3-tub.yandex.net/i?id=91130880-15">
            <a:hlinkClick r:id="rId10"/>
          </p:cNvPr>
          <p:cNvPicPr>
            <a:picLocks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1500" y="3000375"/>
            <a:ext cx="214312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Рисунок 20" descr="http://im8-tub.yandex.net/i?id=126269775-08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286500" y="3000375"/>
            <a:ext cx="2428875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0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8572500" y="571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0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1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numSld="11" showWhenStopped="0">
                <p:cTn id="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Картинка 33 из 144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0063"/>
            <a:ext cx="3214688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4" descr="Картинка 49 из 144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50" y="3000375"/>
            <a:ext cx="1995488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6" descr="Картинка 52 из 1443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214813"/>
            <a:ext cx="3071813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 descr="Картинка 117 из 1443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86438" y="4143375"/>
            <a:ext cx="335756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2" descr="K:\МИЛИЦИЯ- ВАХТА ПАМЯТИ\картинки\131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00438" y="928688"/>
            <a:ext cx="2500312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4" descr="K:\МИЛИЦИЯ- ВАХТА ПАМЯТИ\картинки\187887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86500" y="428625"/>
            <a:ext cx="285750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2" descr="K:\МИЛИЦИЯ- ВАХТА ПАМЯТИ\картинки\47328734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300037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K:\МИЛИЦИЯ- ВАХТА ПАМЯТИ\картинки\c1d475d1a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214313"/>
            <a:ext cx="428625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3" descr="K:\МИЛИЦИЯ- ВАХТА ПАМЯТИ\картинки\Cecn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57625"/>
            <a:ext cx="345757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4" descr="K:\МИЛИЦИЯ- ВАХТА ПАМЯТИ\картинки\grizlov-rossiya-mozhet-zavershit-kontrterroristicheskuyu-operatsiyu-v-chechne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0" y="3643313"/>
            <a:ext cx="4000500" cy="271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6" descr="K:\МИЛИЦИЯ- ВАХТА ПАМЯТИ\картинки\post-32495-122893309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" y="0"/>
            <a:ext cx="345281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3" descr="K:\МИЛИЦИЯ- ВАХТА ПАМЯТИ\картинки\955vI0cB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63" y="1857375"/>
            <a:ext cx="28289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0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audio>
              <p:cMediaNode numSld="11"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AB77A4D-A7D9-493F-8039-EC44693DF49A}" type="datetime1">
              <a:rPr lang="ru-RU" smtClean="0"/>
              <a:pPr>
                <a:defRPr/>
              </a:pPr>
              <a:t>18.01.2011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0CA088-DFBB-4B51-A93E-43DFF9F9B962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25604" name="Picture 4" descr="Рисунок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42875"/>
            <a:ext cx="4643437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 descr="Фотки ;) 3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3" y="0"/>
            <a:ext cx="40719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herniy_tulpan_-_Pamyatj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8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AB77A4D-A7D9-493F-8039-EC44693DF49A}" type="datetime1">
              <a:rPr lang="ru-RU" smtClean="0"/>
              <a:pPr>
                <a:defRPr/>
              </a:pPr>
              <a:t>18.01.2011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59F1C7-AE86-4511-B0EC-617385D3723E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26628" name="Picture 1" descr="K:\МИЛИЦИЯ- ВАХТА ПАМЯТИ\соцпроект ОВСкрипка\фото 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714375"/>
            <a:ext cx="7429500" cy="591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2" descr="Картинка 137 из 64000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214313"/>
            <a:ext cx="2428875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AB77A4D-A7D9-493F-8039-EC44693DF49A}" type="datetime1">
              <a:rPr lang="ru-RU" smtClean="0"/>
              <a:pPr>
                <a:defRPr/>
              </a:pPr>
              <a:t>18.01.2011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C4F01F-90AF-4BE9-9DFD-7B00491D1A2A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27652" name="Picture 1" descr="K:\МИЛИЦИЯ- ВАХТА ПАМЯТИ\соцпроект ОВСкрипка\фото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0"/>
            <a:ext cx="27146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2" descr="K:\SDC159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88" y="142875"/>
            <a:ext cx="5929312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1" descr="K:\МИЛИЦИЯ- ВАХТА ПАМЯТИ\соцпроект ОВСкрипка\фото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3500438"/>
            <a:ext cx="28575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IMG_21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4071938"/>
            <a:ext cx="2532062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4" descr="Фотки _) 09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13" y="4000500"/>
            <a:ext cx="23907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4" descr="Фотки _) 1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688" y="0"/>
            <a:ext cx="224948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5" descr="Фотки ;) 1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28600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4" descr="Фотки _) 10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13" y="0"/>
            <a:ext cx="2747962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4" descr="Фотки _) 09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25" y="4000500"/>
            <a:ext cx="27463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Заголовок 7"/>
          <p:cNvSpPr>
            <a:spLocks noGrp="1"/>
          </p:cNvSpPr>
          <p:nvPr>
            <p:ph type="ctrTitle"/>
          </p:nvPr>
        </p:nvSpPr>
        <p:spPr>
          <a:xfrm>
            <a:off x="685800" y="2000250"/>
            <a:ext cx="7772400" cy="2357438"/>
          </a:xfrm>
        </p:spPr>
        <p:txBody>
          <a:bodyPr/>
          <a:lstStyle/>
          <a:p>
            <a:r>
              <a:rPr lang="ru-RU" sz="6000" smtClean="0"/>
              <a:t>Мы помним имя О.В.Скрипки</a:t>
            </a: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Фотки ;) 3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25" y="2857500"/>
            <a:ext cx="2214563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4" descr="IMG_198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0"/>
            <a:ext cx="24288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4" descr="IMG_2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25" y="2786063"/>
            <a:ext cx="157162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IMG_199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3000375"/>
            <a:ext cx="210661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4" descr="IMG_197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50" y="0"/>
            <a:ext cx="2928938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4" descr="IMG_20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8938" y="0"/>
            <a:ext cx="285750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4" descr="IMG_197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29125" y="2786063"/>
            <a:ext cx="1500188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Заголовок 9"/>
          <p:cNvSpPr>
            <a:spLocks noGrp="1"/>
          </p:cNvSpPr>
          <p:nvPr>
            <p:ph type="title" idx="4294967295"/>
          </p:nvPr>
        </p:nvSpPr>
        <p:spPr>
          <a:xfrm>
            <a:off x="1143000" y="5286375"/>
            <a:ext cx="6286500" cy="1571625"/>
          </a:xfrm>
        </p:spPr>
        <p:txBody>
          <a:bodyPr/>
          <a:lstStyle/>
          <a:p>
            <a:r>
              <a:rPr lang="ru-RU" sz="4000" smtClean="0"/>
              <a:t>В  гостях  в  ОМОН  ГУВД «Сталинград».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K:\МИЛИЦИЯ- ВАХТА ПАМЯТИ\соцпроект ОВСкрипка\фото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-142875"/>
            <a:ext cx="8286750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23" name="Рисунок 3"/>
          <p:cNvSpPr>
            <a:spLocks noGrp="1"/>
          </p:cNvSpPr>
          <p:nvPr>
            <p:ph type="pic" idx="1"/>
          </p:nvPr>
        </p:nvSpPr>
        <p:spPr/>
      </p:sp>
      <p:sp>
        <p:nvSpPr>
          <p:cNvPr id="30724" name="Текст 4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490662"/>
          </a:xfrm>
        </p:spPr>
        <p:txBody>
          <a:bodyPr/>
          <a:lstStyle/>
          <a:p>
            <a:pPr algn="ctr"/>
            <a:r>
              <a:rPr lang="ru-RU" sz="4400" smtClean="0"/>
              <a:t>В музее  УВД г.Волжского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AB77A4D-A7D9-493F-8039-EC44693DF49A}" type="datetime1">
              <a:rPr lang="ru-RU" smtClean="0"/>
              <a:pPr>
                <a:defRPr/>
              </a:pPr>
              <a:t>18.01.2011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C5EEF2-3955-44D6-8765-85F1E4EC2026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31748" name="Picture 2" descr="K:\МИЛИЦИЯ- ВАХТА ПАМЯТИ\картинки\346461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85750"/>
            <a:ext cx="3143250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2" descr="http://im2-tub.yandex.net/i?id=153546829-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4071938"/>
            <a:ext cx="278606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4" descr="Картинка 9 из 6400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25" y="214313"/>
            <a:ext cx="2867025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2" descr="K:\МИЛИЦИЯ- ВАХТА ПАМЯТИ\картинки\bimg9156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25" y="2071688"/>
            <a:ext cx="304800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Картинка 4 из 209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88" y="2714625"/>
            <a:ext cx="4572000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AB77A4D-A7D9-493F-8039-EC44693DF49A}" type="datetime1">
              <a:rPr lang="ru-RU" smtClean="0"/>
              <a:pPr>
                <a:defRPr/>
              </a:pPr>
              <a:t>18.01.2011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C6E03E-3573-46EC-9A81-4C44B875761C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15365" name="Picture 4" descr="Картинка 329 из 2092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357188"/>
            <a:ext cx="8501062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61AAC99-8814-4499-98FD-9CC82D0C48DC}" type="datetime1">
              <a:rPr lang="ru-RU"/>
              <a:pPr>
                <a:defRPr/>
              </a:pPr>
              <a:t>18.01.2011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877C30-DEB5-48C7-BCCC-7306FB0535D2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pic>
        <p:nvPicPr>
          <p:cNvPr id="16389" name="i-main-pic" descr="Картинка 5 из 64000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8625" y="642938"/>
            <a:ext cx="8286750" cy="5929312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DBB2A08-8647-492C-8210-60FC209E4D8B}" type="datetime1">
              <a:rPr lang="ru-RU"/>
              <a:pPr>
                <a:defRPr/>
              </a:pPr>
              <a:t>18.01.2011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D3934A-B250-4AC3-9D05-B6220E43796F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17412" name="Заголовок 8"/>
          <p:cNvSpPr>
            <a:spLocks noGrp="1"/>
          </p:cNvSpPr>
          <p:nvPr>
            <p:ph type="title" idx="4294967295"/>
          </p:nvPr>
        </p:nvSpPr>
        <p:spPr>
          <a:xfrm>
            <a:off x="1371600" y="4406900"/>
            <a:ext cx="7772400" cy="2022475"/>
          </a:xfrm>
        </p:spPr>
        <p:txBody>
          <a:bodyPr/>
          <a:lstStyle/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Будни милицейской службы</a:t>
            </a:r>
          </a:p>
        </p:txBody>
      </p:sp>
      <p:pic>
        <p:nvPicPr>
          <p:cNvPr id="17413" name="Содержимое 7" descr="http://im5-tub.yandex.net/i?id=74979336-06">
            <a:hlinkClick r:id="rId2"/>
          </p:cNvPr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25" y="857250"/>
            <a:ext cx="1785938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Рисунок 10" descr="http://im7-tub.yandex.net/i?id=128170674-14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188" y="928688"/>
            <a:ext cx="1643062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Рисунок 11" descr="http://im4-tub.yandex.net/i?id=125797400-1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7750" y="1214438"/>
            <a:ext cx="1928813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 descr="http://im3-tub.yandex.net/i?id=142303668-0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63" y="1785938"/>
            <a:ext cx="178593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0" descr="Картинка 54 из 2092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86188" y="3500438"/>
            <a:ext cx="2143125" cy="245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2" descr="Картинка 157 из 2092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0063" y="3786188"/>
            <a:ext cx="25717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6" descr="http://im0-tub.yandex.net/i?id=124452169-1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715125" y="3643313"/>
            <a:ext cx="18764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Содержимое 9" descr="http://im0-tub.yandex.net/i?id=8081860-12">
            <a:hlinkClick r:id="rId14"/>
          </p:cNvPr>
          <p:cNvPicPr>
            <a:picLocks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00063" y="214313"/>
            <a:ext cx="128587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D71AA49-791E-4C41-B8A8-FFC5B66ECEDB}" type="datetime1">
              <a:rPr lang="ru-RU" smtClean="0"/>
              <a:pPr>
                <a:defRPr/>
              </a:pPr>
              <a:t>18.01.2011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EA3123-03CC-4100-8301-B4EA8964ADAF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18437" name="Рисунок 6" descr="http://im2-tub.yandex.net/i?id=125858761-1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1643063"/>
            <a:ext cx="2214562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8" descr="http://im4-tub.yandex.net/i?id=51192268-04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88" y="1714500"/>
            <a:ext cx="192881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Рисунок 9" descr="http://im6-tub.yandex.net/i?id=121409719-09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9188" y="4929188"/>
            <a:ext cx="1903412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Рисунок 11" descr="http://im4-tub.yandex.net/i?id=144070411-08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86375" y="3643313"/>
            <a:ext cx="1143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i-tmb-0x" descr="http://im6-tub.yandex.net/i?id=169336132-0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428875" y="4929188"/>
            <a:ext cx="1935163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Рисунок 13" descr="http://im8-tub.yandex.net/i?id=107067079-15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714750" y="1785938"/>
            <a:ext cx="17684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8" descr="Картинка 650 из 2092">
            <a:hlinkClick r:id="rId1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14"/>
          <a:srcRect/>
          <a:stretch>
            <a:fillRect/>
          </a:stretch>
        </p:blipFill>
        <p:spPr>
          <a:xfrm>
            <a:off x="7358063" y="4500563"/>
            <a:ext cx="1500187" cy="1857375"/>
          </a:xfrm>
        </p:spPr>
      </p:pic>
      <p:pic>
        <p:nvPicPr>
          <p:cNvPr id="18444" name="Рисунок 20" descr="http://im3-tub.yandex.net/i?id=52410888-11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286125" y="500063"/>
            <a:ext cx="192881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8" descr="http://im0-tub.yandex.net/i?id=84356787-11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000375" y="3714750"/>
            <a:ext cx="12763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6" descr="Картинка 191 из 2092">
            <a:hlinkClick r:id="rId18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14375" y="4429125"/>
            <a:ext cx="1504950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D71AA49-791E-4C41-B8A8-FFC5B66ECEDB}" type="datetime1">
              <a:rPr lang="ru-RU" smtClean="0"/>
              <a:pPr>
                <a:defRPr/>
              </a:pPr>
              <a:t>18.01.2011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70E871-9C4C-4F53-A94B-5C552E6ECC1C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19460" name="Picture 2" descr="Картинка 169 из 209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500063"/>
            <a:ext cx="259556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 descr="Картинка 190 из 2092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25" y="2714625"/>
            <a:ext cx="2071688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4" descr="Картинка 330 из 2092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72188" y="357188"/>
            <a:ext cx="2452687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Рисунок 15" descr="открытка, открытки, открытки милиция, открытки ко дню милиции, открытки к дню милиции, день милиции, открытки с днем милиции, день мвд, мвд, милиция, открытки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86125" y="1143000"/>
            <a:ext cx="2643188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4" descr="Картинка 560 из 2092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928813" y="464343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2" descr="Картинка 527 из 2092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643688" y="2500313"/>
            <a:ext cx="142875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8" descr="Картинка 826 из 2092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57188" y="4643438"/>
            <a:ext cx="1238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6" descr="Картинка 596 из 2092">
            <a:hlinkClick r:id="rId16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643688" y="4286250"/>
            <a:ext cx="155733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0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60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8" descr="18853374_buket_sverkaet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57375"/>
            <a:ext cx="414337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5" descr="Картинка 458 из 2092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5" y="214313"/>
            <a:ext cx="4714875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5" descr="http://im0-tub.yandex.net/i?id=18356416-15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7250" y="214313"/>
            <a:ext cx="2786063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6" descr="Картинка 410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357688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8" descr="Картинка 500 из 6400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b="6667"/>
          <a:stretch>
            <a:fillRect/>
          </a:stretch>
        </p:blipFill>
        <p:spPr bwMode="auto">
          <a:xfrm>
            <a:off x="5929313" y="0"/>
            <a:ext cx="34290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 descr="http://miranimashek.ucoz.ru/_ph/195/2/90623124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50" y="0"/>
            <a:ext cx="3214688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0" y="5857875"/>
            <a:ext cx="5486400" cy="100012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400" smtClean="0"/>
              <a:t>.</a:t>
            </a:r>
          </a:p>
        </p:txBody>
      </p:sp>
      <p:sp>
        <p:nvSpPr>
          <p:cNvPr id="21509" name="Прямоугольник 5"/>
          <p:cNvSpPr>
            <a:spLocks noChangeArrowheads="1"/>
          </p:cNvSpPr>
          <p:nvPr/>
        </p:nvSpPr>
        <p:spPr bwMode="auto">
          <a:xfrm>
            <a:off x="4789488" y="4643438"/>
            <a:ext cx="228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2400">
                <a:solidFill>
                  <a:srgbClr val="76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1510" name="Прямоугольник 7"/>
          <p:cNvSpPr>
            <a:spLocks noChangeArrowheads="1"/>
          </p:cNvSpPr>
          <p:nvPr/>
        </p:nvSpPr>
        <p:spPr bwMode="auto">
          <a:xfrm>
            <a:off x="4071938" y="3643313"/>
            <a:ext cx="2714625" cy="358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sz="3200">
                <a:solidFill>
                  <a:srgbClr val="760000"/>
                </a:solidFill>
                <a:latin typeface="Calibri" pitchFamily="34" charset="0"/>
              </a:rPr>
              <a:t>   Есть такая профессия Родину,</a:t>
            </a:r>
          </a:p>
          <a:p>
            <a:pPr marL="342900" indent="-342900">
              <a:spcBef>
                <a:spcPct val="20000"/>
              </a:spcBef>
            </a:pPr>
            <a:r>
              <a:rPr lang="ru-RU" sz="3200">
                <a:solidFill>
                  <a:srgbClr val="760000"/>
                </a:solidFill>
                <a:latin typeface="Calibri" pitchFamily="34" charset="0"/>
              </a:rPr>
              <a:t>    покой граждан охранять.</a:t>
            </a:r>
          </a:p>
          <a:p>
            <a:pPr marL="342900" indent="-342900" algn="r">
              <a:spcBef>
                <a:spcPct val="20000"/>
              </a:spcBef>
            </a:pPr>
            <a:endParaRPr lang="ru-RU" sz="2400">
              <a:solidFill>
                <a:srgbClr val="76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K:\МИЛИЦИЯ- ВАХТА ПАМЯТИ\картинки\63_1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2575" y="3357563"/>
            <a:ext cx="37814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3" descr="K:\МИЛИЦИЯ- ВАХТА ПАМЯТИ\картинки\18170173_chechny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91188" y="214313"/>
            <a:ext cx="3452812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" descr="Картинка 90 из 144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428875"/>
            <a:ext cx="5076825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Заголовок 4"/>
          <p:cNvSpPr>
            <a:spLocks noGrp="1"/>
          </p:cNvSpPr>
          <p:nvPr>
            <p:ph type="title"/>
          </p:nvPr>
        </p:nvSpPr>
        <p:spPr>
          <a:xfrm>
            <a:off x="2143125" y="741363"/>
            <a:ext cx="2987675" cy="1725612"/>
          </a:xfrm>
        </p:spPr>
        <p:txBody>
          <a:bodyPr/>
          <a:lstStyle/>
          <a:p>
            <a:r>
              <a:rPr lang="ru-RU" sz="6000" smtClean="0">
                <a:solidFill>
                  <a:srgbClr val="FF0000"/>
                </a:solidFill>
              </a:rPr>
              <a:t/>
            </a:r>
            <a:br>
              <a:rPr lang="ru-RU" sz="6000" smtClean="0">
                <a:solidFill>
                  <a:srgbClr val="FF0000"/>
                </a:solidFill>
              </a:rPr>
            </a:br>
            <a:r>
              <a:rPr lang="ru-RU" sz="6000" smtClean="0">
                <a:solidFill>
                  <a:srgbClr val="FF0000"/>
                </a:solidFill>
              </a:rPr>
              <a:t/>
            </a:r>
            <a:br>
              <a:rPr lang="ru-RU" sz="6000" smtClean="0">
                <a:solidFill>
                  <a:srgbClr val="FF0000"/>
                </a:solidFill>
              </a:rPr>
            </a:br>
            <a:r>
              <a:rPr lang="ru-RU" sz="6000" smtClean="0">
                <a:solidFill>
                  <a:srgbClr val="FF0000"/>
                </a:solidFill>
              </a:rPr>
              <a:t/>
            </a:r>
            <a:br>
              <a:rPr lang="ru-RU" sz="6000" smtClean="0">
                <a:solidFill>
                  <a:srgbClr val="FF0000"/>
                </a:solidFill>
              </a:rPr>
            </a:br>
            <a:r>
              <a:rPr lang="ru-RU" sz="6000" smtClean="0">
                <a:solidFill>
                  <a:srgbClr val="FF0000"/>
                </a:solidFill>
              </a:rPr>
              <a:t/>
            </a:r>
            <a:br>
              <a:rPr lang="ru-RU" sz="6000" smtClean="0">
                <a:solidFill>
                  <a:srgbClr val="FF0000"/>
                </a:solidFill>
              </a:rPr>
            </a:br>
            <a:r>
              <a:rPr lang="ru-RU" sz="6000" smtClean="0">
                <a:solidFill>
                  <a:srgbClr val="FF0000"/>
                </a:solidFill>
              </a:rPr>
              <a:t/>
            </a:r>
            <a:br>
              <a:rPr lang="ru-RU" sz="6000" smtClean="0">
                <a:solidFill>
                  <a:srgbClr val="FF0000"/>
                </a:solidFill>
              </a:rPr>
            </a:br>
            <a:r>
              <a:rPr lang="ru-RU" sz="6000" smtClean="0">
                <a:solidFill>
                  <a:srgbClr val="FF0000"/>
                </a:solidFill>
              </a:rPr>
              <a:t/>
            </a:r>
            <a:br>
              <a:rPr lang="ru-RU" sz="6000" smtClean="0">
                <a:solidFill>
                  <a:srgbClr val="FF0000"/>
                </a:solidFill>
              </a:rPr>
            </a:br>
            <a:r>
              <a:rPr lang="ru-RU" sz="6000" smtClean="0">
                <a:solidFill>
                  <a:srgbClr val="FF0000"/>
                </a:solidFill>
              </a:rPr>
              <a:t/>
            </a:r>
            <a:br>
              <a:rPr lang="ru-RU" sz="6000" smtClean="0">
                <a:solidFill>
                  <a:srgbClr val="FF0000"/>
                </a:solidFill>
              </a:rPr>
            </a:br>
            <a:r>
              <a:rPr lang="ru-RU" sz="6000" smtClean="0">
                <a:solidFill>
                  <a:srgbClr val="FF0000"/>
                </a:solidFill>
              </a:rPr>
              <a:t/>
            </a:r>
            <a:br>
              <a:rPr lang="ru-RU" sz="6000" smtClean="0">
                <a:solidFill>
                  <a:srgbClr val="FF0000"/>
                </a:solidFill>
              </a:rPr>
            </a:br>
            <a:r>
              <a:rPr lang="ru-RU" sz="6000" smtClean="0">
                <a:solidFill>
                  <a:srgbClr val="FF0000"/>
                </a:solidFill>
              </a:rPr>
              <a:t>Горячие </a:t>
            </a:r>
            <a:r>
              <a:rPr lang="ru-RU" sz="6000" i="1" smtClean="0">
                <a:solidFill>
                  <a:srgbClr val="FF0000"/>
                </a:solidFill>
              </a:rPr>
              <a:t>точки</a:t>
            </a:r>
            <a:r>
              <a:rPr lang="ru-RU" sz="600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2533" name="Содержимое 5"/>
          <p:cNvSpPr>
            <a:spLocks noGrp="1"/>
          </p:cNvSpPr>
          <p:nvPr>
            <p:ph idx="1"/>
          </p:nvPr>
        </p:nvSpPr>
        <p:spPr>
          <a:xfrm>
            <a:off x="4429125" y="273050"/>
            <a:ext cx="4257675" cy="5853113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2534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2714625"/>
            <a:ext cx="3008313" cy="3411538"/>
          </a:xfrm>
        </p:spPr>
        <p:txBody>
          <a:bodyPr/>
          <a:lstStyle/>
          <a:p>
            <a:pPr algn="ctr"/>
            <a:endParaRPr lang="ru-RU" smtClean="0"/>
          </a:p>
        </p:txBody>
      </p:sp>
      <p:pic>
        <p:nvPicPr>
          <p:cNvPr id="22535" name="Picture 2" descr="K:\МИЛИЦИЯ- ВАХТА ПАМЯТИ\картинки\AkavkazAVB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097088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аздник классический">
  <a:themeElements>
    <a:clrScheme name="Другая 46">
      <a:dk1>
        <a:srgbClr val="76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Праздник классический</Template>
  <TotalTime>247</TotalTime>
  <Words>66</Words>
  <Application>Microsoft Office PowerPoint</Application>
  <PresentationFormat>Экран (4:3)</PresentationFormat>
  <Paragraphs>39</Paragraphs>
  <Slides>18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Calibri</vt:lpstr>
      <vt:lpstr>Праздник классический</vt:lpstr>
      <vt:lpstr>Слайд 1</vt:lpstr>
      <vt:lpstr>Слайд 2</vt:lpstr>
      <vt:lpstr>Слайд 3</vt:lpstr>
      <vt:lpstr>  Будни милицейской службы</vt:lpstr>
      <vt:lpstr>Слайд 5</vt:lpstr>
      <vt:lpstr>Слайд 6</vt:lpstr>
      <vt:lpstr>Слайд 7</vt:lpstr>
      <vt:lpstr>Слайд 8</vt:lpstr>
      <vt:lpstr>        Горячие точки.</vt:lpstr>
      <vt:lpstr>Слайд 10</vt:lpstr>
      <vt:lpstr>Слайд 11</vt:lpstr>
      <vt:lpstr>Слайд 12</vt:lpstr>
      <vt:lpstr>Слайд 13</vt:lpstr>
      <vt:lpstr>Слайд 14</vt:lpstr>
      <vt:lpstr>Мы помним имя О.В.Скрипки</vt:lpstr>
      <vt:lpstr>В  гостях  в  ОМОН  ГУВД «Сталинград». </vt:lpstr>
      <vt:lpstr>Слайд 17</vt:lpstr>
      <vt:lpstr>Слайд 18</vt:lpstr>
    </vt:vector>
  </TitlesOfParts>
  <Company>USN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c400</dc:creator>
  <dc:description>http://aida.ucoz.ru</dc:description>
  <cp:lastModifiedBy>User</cp:lastModifiedBy>
  <cp:revision>29</cp:revision>
  <dcterms:created xsi:type="dcterms:W3CDTF">2010-10-22T16:46:08Z</dcterms:created>
  <dcterms:modified xsi:type="dcterms:W3CDTF">2011-01-18T14:40:16Z</dcterms:modified>
  <cp:category>шаблоны к Powerpoint</cp:category>
</cp:coreProperties>
</file>