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62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2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49" y="5349903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2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DE16A-E44D-46A7-9AD8-78EF372F0412}" type="datetimeFigureOut">
              <a:rPr lang="ru-RU"/>
              <a:pPr>
                <a:defRPr/>
              </a:pPr>
              <a:t>23.12.2010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1AC8D-34BB-4497-9820-041594F3F3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852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C27F1-7B07-4A42-8975-5384901CA64E}" type="datetimeFigureOut">
              <a:rPr lang="ru-RU"/>
              <a:pPr>
                <a:defRPr/>
              </a:pPr>
              <a:t>23.12.2010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31091-8F8E-4D49-A3B8-11159C392E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852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7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7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EA987-A182-41AD-97A9-0A3582602700}" type="datetimeFigureOut">
              <a:rPr lang="ru-RU"/>
              <a:pPr>
                <a:defRPr/>
              </a:pPr>
              <a:t>23.12.2010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167C2-6375-4D69-A933-9A3508FA7C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852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4F1A2-616C-4482-A09C-680FF4255853}" type="datetimeFigureOut">
              <a:rPr lang="ru-RU"/>
              <a:pPr>
                <a:defRPr/>
              </a:pPr>
              <a:t>23.12.2010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2A696-4A04-4EF9-8185-CDA7C25FAE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852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49" y="3444903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6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B5886-4998-41C4-AE5C-AF3DD5D90FE7}" type="datetimeFigureOut">
              <a:rPr lang="ru-RU"/>
              <a:pPr>
                <a:defRPr/>
              </a:pPr>
              <a:t>23.12.2010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4AF14-9A1E-4F5A-9225-F6AA964F0E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5852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AB80A-8A87-43AC-9CA7-FEC22F587397}" type="datetimeFigureOut">
              <a:rPr lang="ru-RU"/>
              <a:pPr>
                <a:defRPr/>
              </a:pPr>
              <a:t>23.12.2010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814FD-95F6-4132-9A2C-44889924D4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852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49" y="6019801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1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6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5" y="1316038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1" y="1316038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EA7EC-E6CE-43FC-9736-9F91F0536762}" type="datetimeFigureOut">
              <a:rPr lang="ru-RU"/>
              <a:pPr>
                <a:defRPr/>
              </a:pPr>
              <a:t>23.12.2010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87599-CA9F-47B1-8698-466464A1F9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852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96892-5E11-40CE-A351-44F84BAB050D}" type="datetimeFigureOut">
              <a:rPr lang="ru-RU"/>
              <a:pPr>
                <a:defRPr/>
              </a:pPr>
              <a:t>23.12.2010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53386-181B-4178-8DEE-018E0849DD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852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20700-7816-48EC-B226-77222E46B531}" type="datetimeFigureOut">
              <a:rPr lang="ru-RU"/>
              <a:pPr>
                <a:defRPr/>
              </a:pPr>
              <a:t>23.12.2010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BA433-C9D4-434B-B77E-6643D25653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852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49" y="5849118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1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1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1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F9F32-5566-4031-A4B3-2E5BCC646AAA}" type="datetimeFigureOut">
              <a:rPr lang="ru-RU"/>
              <a:pPr>
                <a:defRPr/>
              </a:pPr>
              <a:t>23.12.2010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9C6FC-4AA7-435F-80D0-997702B783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852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9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BF4C7-031F-44EC-AB83-4ED62B8F5D8B}" type="datetimeFigureOut">
              <a:rPr lang="ru-RU"/>
              <a:pPr>
                <a:defRPr/>
              </a:pPr>
              <a:t>23.12.2010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2E852-2EA7-4EFE-9425-0752E7CDB0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852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49" y="1050899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3D26EE0-7E50-46B9-9D5F-91B561ACF3A1}" type="datetimeFigureOut">
              <a:rPr lang="ru-RU"/>
              <a:pPr>
                <a:defRPr/>
              </a:pPr>
              <a:t>23.12.2010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048D3E-33A3-42AC-A755-E4F753DAB3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49" y="1050899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49" y="1057987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3" r:id="rId4"/>
    <p:sldLayoutId id="2147483927" r:id="rId5"/>
    <p:sldLayoutId id="2147483922" r:id="rId6"/>
    <p:sldLayoutId id="2147483928" r:id="rId7"/>
    <p:sldLayoutId id="2147483929" r:id="rId8"/>
    <p:sldLayoutId id="2147483930" r:id="rId9"/>
    <p:sldLayoutId id="2147483921" r:id="rId10"/>
    <p:sldLayoutId id="2147483931" r:id="rId11"/>
  </p:sldLayoutIdLst>
  <p:transition advTm="5852">
    <p:fade/>
  </p:transition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D:\Игольницы\игольница - этапы\игольница круглая\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428750"/>
            <a:ext cx="2286000" cy="323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3" descr="D:\Игольницы\игольница - этапы\игольница круглая\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63" y="2143125"/>
            <a:ext cx="2357437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4" descr="D:\Игольницы\игольница - этапы\игольница круглая\0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8" y="2786063"/>
            <a:ext cx="2428875" cy="34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 descr="D:\Игольницы\игольница - этапы\игольница круглая\0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13" y="3357563"/>
            <a:ext cx="2286000" cy="323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7463" y="207964"/>
            <a:ext cx="9144000" cy="258532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ХАНТЫЙСКОЕ ИЗДЕЛИЕ </a:t>
            </a:r>
            <a:b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ИГОЛЬНИЦА</a:t>
            </a:r>
            <a:b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«НАМТ»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8" name="~PP3486.WAV">
            <a:hlinkClick r:id="" action="ppaction://media"/>
          </p:cNvPr>
          <p:cNvPicPr>
            <a:picLocks noRot="1" noChangeAspect="1"/>
          </p:cNvPicPr>
          <p:nvPr>
            <a:wavAudioFile r:embed="rId1" name="~PP3486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593138" y="6307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1.  Основной круг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4338" name="Picture 2" descr="D:\Игольницы\игольница - этапы\игольница круглая\0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725738" y="1428750"/>
            <a:ext cx="3703637" cy="5240338"/>
          </a:xfrm>
        </p:spPr>
      </p:pic>
      <p:pic>
        <p:nvPicPr>
          <p:cNvPr id="5" name="~PP2376.WAV">
            <a:hlinkClick r:id="" action="ppaction://media"/>
          </p:cNvPr>
          <p:cNvPicPr>
            <a:picLocks noRot="1" noChangeAspect="1"/>
          </p:cNvPicPr>
          <p:nvPr>
            <a:wavAudioFile r:embed="rId1" name="~PP2376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593138" y="6307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85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2.  Пришивается к основе орнамент</a:t>
            </a:r>
            <a:b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«язык карася»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5362" name="Picture 3" descr="D:\Игольницы\игольница - этапы\игольница круглая\0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89250" y="1357313"/>
            <a:ext cx="3754438" cy="5311775"/>
          </a:xfrm>
        </p:spPr>
      </p:pic>
      <p:pic>
        <p:nvPicPr>
          <p:cNvPr id="5" name="~PP124.WAV">
            <a:hlinkClick r:id="" action="ppaction://media"/>
          </p:cNvPr>
          <p:cNvPicPr>
            <a:picLocks noRot="1" noChangeAspect="1"/>
          </p:cNvPicPr>
          <p:nvPr>
            <a:wavAudioFile r:embed="rId1" name="~PP124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593138" y="6307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85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3. Вышивание бисером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6386" name="Picture 4" descr="D:\Игольницы\игольница - этапы\игольница круглая\0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627313" y="1268413"/>
            <a:ext cx="3787775" cy="5357812"/>
          </a:xfrm>
        </p:spPr>
      </p:pic>
      <p:pic>
        <p:nvPicPr>
          <p:cNvPr id="5" name="~PP1796.WAV">
            <a:hlinkClick r:id="" action="ppaction://media"/>
          </p:cNvPr>
          <p:cNvPicPr>
            <a:picLocks noRot="1" noChangeAspect="1"/>
          </p:cNvPicPr>
          <p:nvPr>
            <a:wavAudioFile r:embed="rId1" name="~PP1796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593138" y="6307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85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  <a:latin typeface="Comic Sans MS" pitchFamily="66" charset="0"/>
                <a:cs typeface="Microsoft Sans Serif" pitchFamily="34" charset="0"/>
              </a:rPr>
              <a:t>4. Декоративная обработка: </a:t>
            </a:r>
            <a:r>
              <a:rPr lang="ru-RU" sz="3100" dirty="0" smtClean="0">
                <a:solidFill>
                  <a:srgbClr val="C00000"/>
                </a:solidFill>
                <a:latin typeface="Comic Sans MS" pitchFamily="66" charset="0"/>
                <a:cs typeface="Microsoft Sans Serif" pitchFamily="34" charset="0"/>
              </a:rPr>
              <a:t>пришивание петельки, декоративные бисерные подвески</a:t>
            </a:r>
            <a:endParaRPr lang="ru-RU" sz="3100" dirty="0">
              <a:solidFill>
                <a:srgbClr val="C00000"/>
              </a:solidFill>
              <a:latin typeface="Comic Sans MS" pitchFamily="66" charset="0"/>
              <a:cs typeface="Microsoft Sans Serif" pitchFamily="34" charset="0"/>
            </a:endParaRPr>
          </a:p>
        </p:txBody>
      </p:sp>
      <p:pic>
        <p:nvPicPr>
          <p:cNvPr id="17410" name="Picture 5" descr="D:\Игольницы\игольница - этапы\игольница круглая\0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700338" y="1700213"/>
            <a:ext cx="3565525" cy="5041900"/>
          </a:xfrm>
        </p:spPr>
      </p:pic>
      <p:pic>
        <p:nvPicPr>
          <p:cNvPr id="5" name="~PP1796.WAV">
            <a:hlinkClick r:id="" action="ppaction://media"/>
          </p:cNvPr>
          <p:cNvPicPr>
            <a:picLocks noRot="1" noChangeAspect="1"/>
          </p:cNvPicPr>
          <p:nvPr>
            <a:wavAudioFile r:embed="rId1" name="~PP1796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593138" y="6307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85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Microsoft Sans Serif" pitchFamily="34" charset="0"/>
                <a:cs typeface="Microsoft Sans Serif" pitchFamily="34" charset="0"/>
              </a:rPr>
              <a:t>Спасибо за внимание</a:t>
            </a:r>
            <a:endParaRPr lang="ru-RU" b="1" dirty="0">
              <a:solidFill>
                <a:srgbClr val="C000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 typeface="Wingdings 2" pitchFamily="18" charset="2"/>
              <a:buNone/>
            </a:pPr>
            <a:endParaRPr lang="en-US" b="1" smtClean="0">
              <a:latin typeface="Comic Sans MS" pitchFamily="66" charset="0"/>
              <a:cs typeface="Microsoft Sans Serif" pitchFamily="34" charset="0"/>
            </a:endParaRPr>
          </a:p>
          <a:p>
            <a:pPr algn="ctr">
              <a:buFont typeface="Wingdings 2" pitchFamily="18" charset="2"/>
              <a:buNone/>
            </a:pPr>
            <a:r>
              <a:rPr lang="ru-RU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Microsoft Sans Serif" pitchFamily="34" charset="0"/>
              </a:rPr>
              <a:t>Выполнила:</a:t>
            </a:r>
          </a:p>
          <a:p>
            <a:pPr algn="ctr">
              <a:buFont typeface="Wingdings 2" pitchFamily="18" charset="2"/>
              <a:buNone/>
            </a:pPr>
            <a:r>
              <a:rPr lang="ru-RU" sz="3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Microsoft Sans Serif" pitchFamily="34" charset="0"/>
              </a:rPr>
              <a:t>Плотникова </a:t>
            </a:r>
            <a:endParaRPr lang="ru-RU" sz="3600" b="1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Microsoft Sans Serif" pitchFamily="34" charset="0"/>
            </a:endParaRPr>
          </a:p>
          <a:p>
            <a:pPr algn="ctr">
              <a:buFont typeface="Wingdings 2" pitchFamily="18" charset="2"/>
              <a:buNone/>
            </a:pPr>
            <a:r>
              <a:rPr lang="ru-RU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Microsoft Sans Serif" pitchFamily="34" charset="0"/>
              </a:rPr>
              <a:t>Людмила Геннадьевна</a:t>
            </a:r>
          </a:p>
          <a:p>
            <a:pPr algn="ctr">
              <a:buFont typeface="Wingdings 2" pitchFamily="18" charset="2"/>
              <a:buNone/>
            </a:pPr>
            <a:r>
              <a:rPr lang="ru-RU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Microsoft Sans Serif" pitchFamily="34" charset="0"/>
              </a:rPr>
              <a:t>МОУ лицей №1</a:t>
            </a:r>
          </a:p>
          <a:p>
            <a:pPr algn="ctr">
              <a:buFont typeface="Wingdings 2" pitchFamily="18" charset="2"/>
              <a:buNone/>
            </a:pPr>
            <a:r>
              <a:rPr lang="ru-RU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Microsoft Sans Serif" pitchFamily="34" charset="0"/>
              </a:rPr>
              <a:t>г</a:t>
            </a:r>
            <a:r>
              <a:rPr lang="ru-RU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Microsoft Sans Serif" pitchFamily="34" charset="0"/>
              </a:rPr>
              <a:t>. Сургут </a:t>
            </a:r>
          </a:p>
          <a:p>
            <a:pPr algn="ctr">
              <a:buFont typeface="Wingdings 2" pitchFamily="18" charset="2"/>
              <a:buNone/>
            </a:pPr>
            <a:r>
              <a:rPr lang="ru-RU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Microsoft Sans Serif" pitchFamily="34" charset="0"/>
              </a:rPr>
              <a:t>ХМАО –</a:t>
            </a:r>
            <a:r>
              <a:rPr lang="en-US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Microsoft Sans Serif" pitchFamily="34" charset="0"/>
              </a:rPr>
              <a:t> </a:t>
            </a:r>
            <a:r>
              <a:rPr lang="ru-RU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Microsoft Sans Serif" pitchFamily="34" charset="0"/>
              </a:rPr>
              <a:t>Югра</a:t>
            </a:r>
            <a:endParaRPr lang="en-US" b="1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Microsoft Sans Serif" pitchFamily="34" charset="0"/>
            </a:endParaRPr>
          </a:p>
          <a:p>
            <a:pPr algn="ctr">
              <a:buFont typeface="Wingdings 2" pitchFamily="18" charset="2"/>
              <a:buNone/>
            </a:pPr>
            <a:endParaRPr lang="en-US" b="1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Microsoft Sans Serif" pitchFamily="34" charset="0"/>
            </a:endParaRPr>
          </a:p>
          <a:p>
            <a:pPr algn="ctr">
              <a:buFont typeface="Wingdings 2" pitchFamily="18" charset="2"/>
              <a:buNone/>
            </a:pPr>
            <a:r>
              <a:rPr lang="en-US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Microsoft Sans Serif" pitchFamily="34" charset="0"/>
              </a:rPr>
              <a:t>2010</a:t>
            </a:r>
            <a:r>
              <a:rPr lang="ru-RU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Microsoft Sans Serif" pitchFamily="34" charset="0"/>
              </a:rPr>
              <a:t>г.</a:t>
            </a:r>
          </a:p>
          <a:p>
            <a:pPr algn="ctr">
              <a:buFont typeface="Wingdings 2" pitchFamily="18" charset="2"/>
              <a:buNone/>
            </a:pPr>
            <a:endParaRPr lang="ru-RU" smtClean="0"/>
          </a:p>
          <a:p>
            <a:pPr algn="ctr"/>
            <a:endParaRPr lang="ru-RU" smtClean="0"/>
          </a:p>
        </p:txBody>
      </p:sp>
      <p:pic>
        <p:nvPicPr>
          <p:cNvPr id="4" name="~PP3265.WAV">
            <a:hlinkClick r:id="" action="ppaction://media"/>
          </p:cNvPr>
          <p:cNvPicPr>
            <a:picLocks noRot="1" noChangeAspect="1"/>
          </p:cNvPicPr>
          <p:nvPr>
            <a:wavAudioFile r:embed="rId1" name="~PP3265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93138" y="6307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85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83</TotalTime>
  <Words>13</Words>
  <Application>Microsoft Office PowerPoint</Application>
  <PresentationFormat>Экран (4:3)</PresentationFormat>
  <Paragraphs>9</Paragraphs>
  <Slides>6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6</vt:i4>
      </vt:variant>
    </vt:vector>
  </HeadingPairs>
  <TitlesOfParts>
    <vt:vector size="22" baseType="lpstr">
      <vt:lpstr>Franklin Gothic Book</vt:lpstr>
      <vt:lpstr>Arial</vt:lpstr>
      <vt:lpstr>Franklin Gothic Medium</vt:lpstr>
      <vt:lpstr>Wingdings 2</vt:lpstr>
      <vt:lpstr>Calibri</vt:lpstr>
      <vt:lpstr>Comic Sans MS</vt:lpstr>
      <vt:lpstr>Microsoft Sans Serif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USN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ХАНТЫЙСКОЕ ИЗДЕЛИЕ  ИГОЛЬНИЦА «НАМТ»</dc:title>
  <dc:creator>PLG</dc:creator>
  <cp:lastModifiedBy>home</cp:lastModifiedBy>
  <cp:revision>12</cp:revision>
  <dcterms:created xsi:type="dcterms:W3CDTF">2010-12-20T18:07:29Z</dcterms:created>
  <dcterms:modified xsi:type="dcterms:W3CDTF">2010-12-23T17:57:16Z</dcterms:modified>
</cp:coreProperties>
</file>