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106" y="-1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C2072-8C2D-4BEB-9BD5-125F63A97CB5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238"/>
            <a:ext cx="569913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7CFE1-08B9-4A1F-8B2D-52DA48508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6FEF-FB36-42D8-94F7-B184FE6CA9AB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5AF45-6CE4-4F41-A7BE-E2B7867F1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AA5A-5E2E-4C32-A868-7E9717E7F51B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74F8F-8C9B-44CE-B729-E510DC5C9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DA8A-B716-4865-9FB5-BE55D8D26F20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0"/>
            <a:ext cx="2171700" cy="385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238"/>
            <a:ext cx="569913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9CB62-5E9F-42EC-AD60-2AEBB0B9F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B4BC-BB7D-44EC-A962-3919B09BF122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D8DB-07F2-458A-8479-740942220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57442-1120-44DE-A905-0883309BA3C5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47B9B-9572-41E5-A802-2BB7BAC9E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78781-192A-45A2-A4C5-84BC7BAEC5DF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5B538-F1DA-4F7E-8981-A98F7A8D34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B034F-8C19-487E-BDD0-FEB80AA2D4E2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61D58-2615-462E-A513-723CB7986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6032-114B-4C66-9F77-6145F78FB0AB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AFE3-9ED2-48CA-8ACA-3D861DCEF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23AA-E108-4235-8A9C-DFDEB9EE30C8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9E23-F5F2-4D72-851D-233A4074C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14C5B-C647-4068-8385-714D87F4C28C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BAE04-54F9-4CAB-AC22-D34A882C3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228600" y="2071688"/>
            <a:ext cx="65151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0"/>
            <a:ext cx="1885950" cy="38576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33E18-C34B-449E-93D5-F4CD881CDBEA}" type="datetimeFigureOut">
              <a:rPr lang="ru-RU"/>
              <a:pPr>
                <a:defRPr/>
              </a:pPr>
              <a:t>23.12.2010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0"/>
            <a:ext cx="2514600" cy="385763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0"/>
            <a:ext cx="571500" cy="325438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7405B4-5800-414C-B265-40C6C2D79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87" r:id="rId4"/>
    <p:sldLayoutId id="2147483891" r:id="rId5"/>
    <p:sldLayoutId id="2147483886" r:id="rId6"/>
    <p:sldLayoutId id="2147483892" r:id="rId7"/>
    <p:sldLayoutId id="2147483893" r:id="rId8"/>
    <p:sldLayoutId id="2147483894" r:id="rId9"/>
    <p:sldLayoutId id="2147483885" r:id="rId10"/>
    <p:sldLayoutId id="21474838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D:\Игольницы\игольница - этапы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750"/>
            <a:ext cx="6858000" cy="733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3442" y="0"/>
            <a:ext cx="6844558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Хантыйское изделие </a:t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ИГОЛЬНИЦА</a:t>
            </a:r>
            <a:b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«НАМТ»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advTm="453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6515100" cy="1727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1. Основа квадрат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4338" name="Picture 2" descr="D:\Игольницы\игольница - этапы\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643063"/>
            <a:ext cx="4705350" cy="7072312"/>
          </a:xfrm>
        </p:spPr>
      </p:pic>
    </p:spTree>
  </p:cSld>
  <p:clrMapOvr>
    <a:masterClrMapping/>
  </p:clrMapOvr>
  <p:transition advTm="593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6515100" cy="1727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2. Пришивание орнамента «Солнце»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5362" name="Picture 2" descr="D:\Игольницы\игольница - этапы\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785938"/>
            <a:ext cx="4606925" cy="7005637"/>
          </a:xfrm>
        </p:spPr>
      </p:pic>
    </p:spTree>
  </p:cSld>
  <p:clrMapOvr>
    <a:masterClrMapping/>
  </p:clrMapOvr>
  <p:transition advTm="407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3.Пришивание декоративных полосок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D:\Игольницы\игольница - этапы\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785938"/>
            <a:ext cx="4572000" cy="7019925"/>
          </a:xfrm>
        </p:spPr>
      </p:pic>
    </p:spTree>
  </p:cSld>
  <p:clrMapOvr>
    <a:masterClrMapping/>
  </p:clrMapOvr>
  <p:transition advTm="766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6515100" cy="1727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4. Вышивание бисером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7410" name="Picture 2" descr="D:\Игольницы\игольница - этапы\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643063"/>
            <a:ext cx="4357687" cy="7072312"/>
          </a:xfrm>
        </p:spPr>
      </p:pic>
    </p:spTree>
  </p:cSld>
  <p:clrMapOvr>
    <a:masterClrMapping/>
  </p:clrMapOvr>
  <p:transition advTm="907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6515100" cy="1857356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5. Декоративная отделка: </a:t>
            </a: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приплетается петелька, </a:t>
            </a:r>
            <a:b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Comic Sans MS" pitchFamily="66" charset="0"/>
              </a:rPr>
              <a:t>декоративные подвески по углам</a:t>
            </a:r>
            <a:endParaRPr lang="ru-RU" sz="22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D:\Игольницы\игольница - этапы\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928813"/>
            <a:ext cx="4357687" cy="6691312"/>
          </a:xfrm>
        </p:spPr>
      </p:pic>
    </p:spTree>
  </p:cSld>
  <p:clrMapOvr>
    <a:masterClrMapping/>
  </p:clrMapOvr>
  <p:transition advTm="1281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500298"/>
            <a:ext cx="6515100" cy="5606536"/>
          </a:xfrm>
          <a:noFill/>
          <a:ln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Выполнила:</a:t>
            </a:r>
          </a:p>
          <a:p>
            <a:pPr algn="ctr">
              <a:buFont typeface="Wingdings 2" pitchFamily="18" charset="2"/>
              <a:buNone/>
            </a:pPr>
            <a:r>
              <a:rPr lang="ru-RU" sz="4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Плотникова</a:t>
            </a:r>
            <a:endParaRPr lang="en-US" sz="40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Microsoft Sans Serif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Людмила Геннадьевна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МОУ  лицей №1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Г. Сургут </a:t>
            </a:r>
          </a:p>
          <a:p>
            <a:pPr algn="ctr">
              <a:buFont typeface="Wingdings 2" pitchFamily="18" charset="2"/>
              <a:buNone/>
            </a:pP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ХМАО –</a:t>
            </a: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 </a:t>
            </a: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Югра</a:t>
            </a:r>
            <a:endParaRPr lang="en-US" sz="3600" b="1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Microsoft Sans Serif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en-US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2010</a:t>
            </a: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Microsoft Sans Serif" pitchFamily="34" charset="0"/>
              </a:rPr>
              <a:t>г.</a:t>
            </a:r>
          </a:p>
          <a:p>
            <a:pPr algn="ctr">
              <a:buFont typeface="Wingdings 2" pitchFamily="18" charset="2"/>
              <a:buNone/>
            </a:pPr>
            <a:endParaRPr lang="ru-RU" sz="36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99994" y="642910"/>
            <a:ext cx="635800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СПАСИБО                       ЗА  ВНИМАНИЕ !</a:t>
            </a:r>
            <a:endParaRPr lang="ru-RU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</TotalTime>
  <Words>13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7</vt:i4>
      </vt:variant>
    </vt:vector>
  </HeadingPairs>
  <TitlesOfParts>
    <vt:vector size="23" baseType="lpstr">
      <vt:lpstr>Franklin Gothic Book</vt:lpstr>
      <vt:lpstr>Arial</vt:lpstr>
      <vt:lpstr>Franklin Gothic Medium</vt:lpstr>
      <vt:lpstr>Wingdings 2</vt:lpstr>
      <vt:lpstr>Calibri</vt:lpstr>
      <vt:lpstr>Comic Sans MS</vt:lpstr>
      <vt:lpstr>Microsoft Sans Serif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PLG</dc:creator>
  <cp:lastModifiedBy>home</cp:lastModifiedBy>
  <cp:revision>5</cp:revision>
  <dcterms:created xsi:type="dcterms:W3CDTF">2010-12-20T18:39:48Z</dcterms:created>
  <dcterms:modified xsi:type="dcterms:W3CDTF">2010-12-23T16:34:20Z</dcterms:modified>
</cp:coreProperties>
</file>