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4" r:id="rId19"/>
    <p:sldId id="271" r:id="rId20"/>
    <p:sldId id="272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4A55B-6C1D-4280-8457-AF519511136E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F9C2B-D109-4193-8E4F-2DCBD0DF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E88F76-4EAE-43DC-9348-EE34010186F6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BA9369-C9BD-4D4E-AB31-F55DB808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357166"/>
            <a:ext cx="5657832" cy="142876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2400" cap="none" dirty="0" smtClean="0">
                <a:ln w="50800"/>
                <a:solidFill>
                  <a:srgbClr val="0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Лучшее, что есть в, - возможность заниматься делом, которое того стоит.</a:t>
            </a:r>
            <a:br>
              <a:rPr lang="ru-RU" sz="2400" cap="none" dirty="0" smtClean="0">
                <a:ln w="50800"/>
                <a:solidFill>
                  <a:srgbClr val="0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400" cap="none" dirty="0" smtClean="0">
                <a:ln w="50800"/>
                <a:solidFill>
                  <a:srgbClr val="0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Т. Рузвельт </a:t>
            </a:r>
            <a:endParaRPr lang="ru-RU" sz="2400" cap="none" dirty="0">
              <a:ln w="50800"/>
              <a:solidFill>
                <a:srgbClr val="00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571744"/>
            <a:ext cx="250033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Что такое профессия</a:t>
            </a:r>
            <a:endParaRPr lang="ru-RU" sz="24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3714752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Типология профессий</a:t>
            </a:r>
            <a:endParaRPr lang="ru-RU" sz="24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4857760"/>
            <a:ext cx="221457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Ошибки при выборе профессии</a:t>
            </a:r>
            <a:endParaRPr lang="ru-RU" sz="24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4286256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Секреты выбора профессии</a:t>
            </a:r>
            <a:endParaRPr lang="ru-RU" sz="24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5572140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Полезные советы</a:t>
            </a:r>
            <a:endParaRPr lang="ru-RU" sz="24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D:\Документы\рисунки\181386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56" cy="246221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6357958"/>
            <a:ext cx="3286116" cy="55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Comic Sans MS" pitchFamily="66" charset="0"/>
              </a:rPr>
              <a:t>Педагог –психолог МОУ «СОШ №10»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latin typeface="Comic Sans MS" pitchFamily="66" charset="0"/>
              </a:rPr>
              <a:t>Норик</a:t>
            </a:r>
            <a:r>
              <a:rPr lang="ru-RU" sz="1200" b="1" dirty="0" smtClean="0">
                <a:solidFill>
                  <a:srgbClr val="000000"/>
                </a:solidFill>
                <a:latin typeface="Comic Sans MS" pitchFamily="66" charset="0"/>
              </a:rPr>
              <a:t> Ирина Алексеевна</a:t>
            </a:r>
            <a:endParaRPr lang="ru-RU" sz="12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Документы\рисунки\yur_kpu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323756" cy="2372550"/>
          </a:xfrm>
          <a:prstGeom prst="rect">
            <a:avLst/>
          </a:prstGeom>
          <a:noFill/>
        </p:spPr>
      </p:pic>
      <p:pic>
        <p:nvPicPr>
          <p:cNvPr id="4100" name="Picture 4" descr="D:\Документы\рисунки\63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85728"/>
            <a:ext cx="3500462" cy="2428892"/>
          </a:xfrm>
          <a:prstGeom prst="rect">
            <a:avLst/>
          </a:prstGeom>
          <a:noFill/>
        </p:spPr>
      </p:pic>
      <p:pic>
        <p:nvPicPr>
          <p:cNvPr id="4101" name="Picture 5" descr="D:\Документы\рисунки\487px-pushk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000372"/>
            <a:ext cx="2286016" cy="2595578"/>
          </a:xfrm>
          <a:prstGeom prst="rect">
            <a:avLst/>
          </a:prstGeom>
          <a:noFill/>
        </p:spPr>
      </p:pic>
      <p:pic>
        <p:nvPicPr>
          <p:cNvPr id="4102" name="Picture 6" descr="D:\Документы\рисунки\astrologi_imagelarg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429132"/>
            <a:ext cx="2925763" cy="2193925"/>
          </a:xfrm>
          <a:prstGeom prst="rect">
            <a:avLst/>
          </a:prstGeom>
          <a:noFill/>
        </p:spPr>
      </p:pic>
      <p:pic>
        <p:nvPicPr>
          <p:cNvPr id="4103" name="Picture 7" descr="D:\Документы\рисунки\J8BI2CADIE7FFCARGMB0PCA18OHBWCAAS39TDCAHRMZPZCAUTLVUSCABZ5S5UCAJ0G6LQCA1PZIFHCAV5C3FPCAFP1QE5CAWQ0PYKCAPRVUMFCAITCYUXCAAN9BRUCA2XE86UCA8REL2FCADG34ZBCAPI7V5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357694"/>
            <a:ext cx="2924748" cy="2232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Классификация профессий по предмету труда (по Е.А. Климову)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endParaRPr lang="ru-RU" sz="2800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786874" cy="3786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Профессии типа «человек – человек»  (Ч – Ч)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Профессии типа «человек – техника»  (Ч – Т)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Профессии типа «человек – природа»  (Ч – П)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Профессии типа «человек – знаковая система»  (Ч – З)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Профессии типа «человек – художественный образ»  (Ч – Х) 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9218" name="Picture 2" descr="D:\Документы\рисунки\people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072074"/>
            <a:ext cx="1643074" cy="1362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Comic Sans MS" pitchFamily="66" charset="0"/>
              </a:rPr>
              <a:t>Профессии типа «Человек – Человек»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  Труд людей этих профессий направлен на воспитание, обучение, информирование, бытовое, торговое и медицинское обслуживание людей. Это такие профессии, как адвокат, экскурсовод, учитель, врач, менеджер, продавец, психолог и другие </a:t>
            </a:r>
          </a:p>
          <a:p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43" name="Picture 3" descr="D:\Документы\рисунки\people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072074"/>
            <a:ext cx="1785950" cy="1214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Профессии типа «Человек – Техника»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>Самыми распространенными являются профессии, где предметом труда выступает техника. К этому типу относятся все профессии, связанные с обслуживанием техники, её ремонтом, установкой и наладкой, управлением. К этому типу профессий относится слесарь, токарь, сталевар, ткач, шахтер, инженер </a:t>
            </a:r>
            <a:endParaRPr lang="ru-RU" sz="2800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11266" name="Picture 2" descr="D:\Документы\рисунки\people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786322"/>
            <a:ext cx="2071702" cy="1504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Профессии типа «Человек – Природа»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>когда мы связываем деятельность человека с природой, имеется в виду живая природа и прежде всего растительность и живые организмы, микроорганизмы. Конечно это не значит, что специалисты этого типа профессий не связаны с техникой, но для них она является средством, а не основным предметом труда</a:t>
            </a:r>
            <a:endParaRPr lang="ru-RU" sz="2800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12290" name="Picture 2" descr="D:\Документы\рисунки\people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000636"/>
            <a:ext cx="228601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Профессии типа – «Человек – Знаковая система»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>Предметом труда для этих профессий является «знаковая система», то есть вся информация, которую можно представить в виде текстов, формул, знаков, кодов, графиков, диаграмм и чертежей. К этой группе относятся профессии экономиста, бухгалтера, математика, программиста, юриста.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endParaRPr lang="ru-RU" sz="2800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13314" name="Picture 2" descr="D:\Документы\рисунки\people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72074"/>
            <a:ext cx="2357454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5007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Профессии типа «Человек – Художественный образ»</a:t>
            </a: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>Труд представителей этого типа профессий связан с изобразительной, музыкальной, литературно-художественной и актерской деятельностью. К группе этих профессий относится конструктор – модельер одежды, фотограф, актер, музыкант, поэт</a:t>
            </a:r>
            <a:b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/>
                <a:latin typeface="Comic Sans MS" pitchFamily="66" charset="0"/>
              </a:rPr>
            </a:br>
            <a:endParaRPr lang="ru-RU" sz="2800" dirty="0"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pic>
        <p:nvPicPr>
          <p:cNvPr id="14338" name="Picture 2" descr="D:\Документы\рисунки\people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643446"/>
            <a:ext cx="1785950" cy="1223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3786190"/>
          <a:ext cx="7429552" cy="2527700"/>
        </p:xfrm>
        <a:graphic>
          <a:graphicData uri="http://schemas.openxmlformats.org/drawingml/2006/table">
            <a:tbl>
              <a:tblPr/>
              <a:tblGrid>
                <a:gridCol w="1485755"/>
                <a:gridCol w="1485755"/>
                <a:gridCol w="1485755"/>
                <a:gridCol w="1485755"/>
                <a:gridCol w="1486532"/>
              </a:tblGrid>
              <a:tr h="814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«Человек – Человек»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«Человек – Техника»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«Человек – Природа»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«Человек – Художественный образ»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«Человек – Знаковая система»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5011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рактическое задание 2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Размести в соответствующие колонки нижеприведенные профессии,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используя полученные знания о классификациях профессий (по Е.А. Климову)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Администратор,  агроном,  актер,  биолог,  бухгалтер,  ветеринар,  водитель,  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дизайнер, диспетчер,  журналист,  искусствовед,  лаборант,  лингвист,  массажист, литературный переводчик,  микробиолог,  предприниматель,  редактор,  фермер,  хореограф,  эколог,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юристконсульт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Классификация профессий по Е.А. Климову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endParaRPr lang="ru-RU" sz="2800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3929066"/>
            <a:ext cx="2000264" cy="2428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3929066"/>
            <a:ext cx="2000232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1714488"/>
            <a:ext cx="25717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Хочу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Интересы (избирательное отношение личности)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Склонности (стремление заниматься какой-либо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деятельностью)</a:t>
            </a:r>
          </a:p>
          <a:p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1785926"/>
            <a:ext cx="3071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Могу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Способности (индивидуально-психологические особенности человека)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Состояние здоровья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0931" y="1785926"/>
            <a:ext cx="25730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0000"/>
                </a:solidFill>
                <a:latin typeface="Comic Sans MS" pitchFamily="66" charset="0"/>
              </a:rPr>
              <a:t>Надо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Необходимость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мир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рофессий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(обществу</a:t>
            </a:r>
          </a:p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еобходимы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с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пециалисты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сех профессий</a:t>
            </a:r>
          </a:p>
          <a:p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6" name="Picture 2" descr="D:\Документы\рисунки\people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429264"/>
            <a:ext cx="1714512" cy="1071570"/>
          </a:xfrm>
          <a:prstGeom prst="rect">
            <a:avLst/>
          </a:prstGeom>
          <a:noFill/>
        </p:spPr>
      </p:pic>
      <p:pic>
        <p:nvPicPr>
          <p:cNvPr id="1027" name="Picture 3" descr="D:\Документы\рисунки\people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786322"/>
            <a:ext cx="1357322" cy="1143008"/>
          </a:xfrm>
          <a:prstGeom prst="rect">
            <a:avLst/>
          </a:prstGeom>
          <a:noFill/>
        </p:spPr>
      </p:pic>
      <p:pic>
        <p:nvPicPr>
          <p:cNvPr id="1028" name="Picture 4" descr="D:\Документы\рисунки\people1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143512"/>
            <a:ext cx="164307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58336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Жизнь- это, прежде всего, любовь. Научиться можно только тому, что любишь, и понять только то, что любишь. Только вот как найти среди такого количества профессий и специальностей то единственное, заветное, свое? Вот несколько советов: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1. Разберись. Что вызывает твой интерес: сама деятельность или ее результат?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2. Не путай призвание с признанием. Не место красит человека, а человек красит место!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3. Не поддавайся стереотипам. Узнай не только о радужной стороне профессии, но и о ее теневой стороне.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4. Выясни все о физических и умственных операциях, связанных с избранным делом.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5. Мечтай о большом, но радуйся пока и малому! «Москва не сразу строилась…»</a:t>
            </a:r>
            <a:endParaRPr lang="ru-RU" sz="2800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6429420"/>
          </a:xfrm>
        </p:spPr>
        <p:txBody>
          <a:bodyPr>
            <a:noAutofit/>
          </a:bodyPr>
          <a:lstStyle/>
          <a:p>
            <a:pPr algn="l"/>
            <a:r>
              <a:rPr lang="ru-RU" sz="2000" u="sng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Профессия  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(от лат. </a:t>
            </a:r>
            <a:r>
              <a:rPr lang="ru-RU" sz="2000" b="0" dirty="0" err="1" smtClean="0">
                <a:solidFill>
                  <a:srgbClr val="000000"/>
                </a:solidFill>
                <a:effectLst/>
                <a:latin typeface="Comic Sans MS" pitchFamily="66" charset="0"/>
              </a:rPr>
              <a:t>pгоfеssio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 - “объявляю своим делом”, “говорить публично”, “заявлять”)  -  означает род трудовой деятельности, требующей специальных знаний, умений и навыков, приобретенных в результате специальной подготовки, опыта работы (врач, педагог, …)</a:t>
            </a:r>
            <a:b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 </a:t>
            </a:r>
            <a:r>
              <a:rPr lang="ru-RU" sz="2000" u="sng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Специальность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  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(от лат.  </a:t>
            </a:r>
            <a:r>
              <a:rPr lang="la-Latn" sz="2000" b="0" i="1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specialis — особый, особенный; от species — род, вид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) — комплекс приобретённых путём специальной подготовки и опыта работы знаний, умений и навыков, необходимых для определённого вида деятельности в рамках той или иной профессии (учитель математика, врач -  стоматолог…)</a:t>
            </a:r>
            <a:b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u="sng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Должность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 – место, занимаемое человеком в структуре конкретного учреждения, предприятия, соответствующим уровню его подготовки и кругу выполняемых обязанностей (директор школы, заведующая отделением, …)</a:t>
            </a:r>
            <a:r>
              <a:rPr lang="ru-RU" sz="2000" dirty="0" smtClean="0">
                <a:effectLst/>
                <a:latin typeface="Comic Sans MS" pitchFamily="66" charset="0"/>
              </a:rPr>
              <a:t/>
            </a:r>
            <a:br>
              <a:rPr lang="ru-RU" sz="2000" dirty="0" smtClean="0">
                <a:effectLst/>
                <a:latin typeface="Comic Sans MS" pitchFamily="66" charset="0"/>
              </a:rPr>
            </a:br>
            <a:endParaRPr lang="ru-RU" sz="20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sz="2000" u="sng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Чтобы не ошибиться в выборе профессии, необходимо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проанализировать свои способности, склонности и интересы к видам труда или профессии;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ознакомиться с содержанием и условиями работы по профессии (орудия труда, основные функции работника, требуемые знания, изготовляемая продукция, организация труда);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узнать пути получения профессии и повышения квалификации (обучение на производстве, на курсах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Comic Sans MS" pitchFamily="66" charset="0"/>
              </a:rPr>
              <a:t>ССУЗах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);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выяснить, на какие предприятия можно поступить на работу по избранной профессии; 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принять участие в работе соответствующего кружка, факультатива, проверить на практике свои способности и возможности;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побеседовать со специалистами, посетить их рабочие места;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получить консультацию в кабинете психолога, пройти практику по избранной профессии, учесть советы врача;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- прочитать справочную литературу о профессии, информацию на тему «Куда пойти учиться?»</a:t>
            </a:r>
            <a:endParaRPr lang="ru-RU" sz="2000" u="sng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0000"/>
                </a:solidFill>
                <a:effectLst/>
                <a:latin typeface="Comic Sans MS" pitchFamily="66" charset="0"/>
              </a:rPr>
              <a:t>www.vsetesti.ru</a:t>
            </a:r>
            <a:endParaRPr lang="ru-RU" sz="8000" dirty="0"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рисунк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572428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\рисунки\3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7072362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ументы\рисунки\216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286676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Документы\рисунки\1200470218_0672_300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7429552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окументы\рисунки\860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7358114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Документы\рисунки\image_31524_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572428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Документы\рисунки\361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715304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00B0F0"/>
      </a:dk1>
      <a:lt1>
        <a:sysClr val="window" lastClr="FFFFFF"/>
      </a:lt1>
      <a:dk2>
        <a:srgbClr val="0084B4"/>
      </a:dk2>
      <a:lt2>
        <a:srgbClr val="5DD3FF"/>
      </a:lt2>
      <a:accent1>
        <a:srgbClr val="93E2FF"/>
      </a:accent1>
      <a:accent2>
        <a:srgbClr val="93E2FF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428</Words>
  <Application>Microsoft Office PowerPoint</Application>
  <PresentationFormat>Экран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Лучшее, что есть в, - возможность заниматься делом, которое того стоит. Т. Рузвельт </vt:lpstr>
      <vt:lpstr>Профессия  (от лат. pгоfеssio - “объявляю своим делом”, “говорить публично”, “заявлять”)  -  означает род трудовой деятельности, требующей специальных знаний, умений и навыков, приобретенных в результате специальной подготовки, опыта работы (врач, педагог, …)   Специальность   (от лат.  specialis — особый, особенный; от species — род, вид) — комплекс приобретённых путём специальной подготовки и опыта работы знаний, умений и навыков, необходимых для определённого вида деятельности в рамках той или иной профессии (учитель математика, врач -  стоматолог…)  Должность – место, занимаемое человеком в структуре конкретного учреждения, предприятия, соответствующим уровню его подготовки и кругу выполняемых обязанностей (директор школы, заведующая отделением, …)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Классификация профессий по предмету труда (по Е.А. Климову) </vt:lpstr>
      <vt:lpstr>Слайд 12</vt:lpstr>
      <vt:lpstr>Профессии типа «Человек – Техника» Самыми распространенными являются профессии, где предметом труда выступает техника. К этому типу относятся все профессии, связанные с обслуживанием техники, её ремонтом, установкой и наладкой, управлением. К этому типу профессий относится слесарь, токарь, сталевар, ткач, шахтер, инженер </vt:lpstr>
      <vt:lpstr>Профессии типа «Человек – Природа» когда мы связываем деятельность человека с природой, имеется в виду живая природа и прежде всего растительность и живые организмы, микроорганизмы. Конечно это не значит, что специалисты этого типа профессий не связаны с техникой, но для них она является средством, а не основным предметом труда</vt:lpstr>
      <vt:lpstr>Профессии типа – «Человек – Знаковая система» Предметом труда для этих профессий является «знаковая система», то есть вся информация, которую можно представить в виде текстов, формул, знаков, кодов, графиков, диаграмм и чертежей. К этой группе относятся профессии экономиста, бухгалтера, математика, программиста, юриста.  </vt:lpstr>
      <vt:lpstr>Профессии типа «Человек – Художественный образ» Труд представителей этого типа профессий связан с изобразительной, музыкальной, литературно-художественной и актерской деятельностью. К группе этих профессий относится конструктор – модельер одежды, фотограф, актер, музыкант, поэт    </vt:lpstr>
      <vt:lpstr>Слайд 17</vt:lpstr>
      <vt:lpstr>Классификация профессий по Е.А. Климову            </vt:lpstr>
      <vt:lpstr>Жизнь- это, прежде всего, любовь. Научиться можно только тому, что любишь, и понять только то, что любишь. Только вот как найти среди такого количества профессий и специальностей то единственное, заветное, свое? Вот несколько советов: 1. Разберись. Что вызывает твой интерес: сама деятельность или ее результат? 2. Не путай призвание с признанием. Не место красит человека, а человек красит место! 3. Не поддавайся стереотипам. Узнай не только о радужной стороне профессии, но и о ее теневой стороне. 4. Выясни все о физических и умственных операциях, связанных с избранным делом. 5. Мечтай о большом, но радуйся пока и малому! «Москва не сразу строилась…»</vt:lpstr>
      <vt:lpstr>Чтобы не ошибиться в выборе профессии, необходимо  - проанализировать свои способности, склонности и интересы к видам труда или профессии; - ознакомиться с содержанием и условиями работы по профессии (орудия труда, основные функции работника, требуемые знания, изготовляемая продукция, организация труда); - узнать пути получения профессии и повышения квалификации (обучение на производстве, на курсах ССУЗах); - выяснить, на какие предприятия можно поступить на работу по избранной профессии;  - принять участие в работе соответствующего кружка, факультатива, проверить на практике свои способности и возможности; - побеседовать со специалистами, посетить их рабочие места; - получить консультацию в кабинете психолога, пройти практику по избранной профессии, учесть советы врача; - прочитать справочную литературу о профессии, информацию на тему «Куда пойти учиться?»</vt:lpstr>
      <vt:lpstr>www.vsetesti.ru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Лучшее, что есть в, - возможность заниматься делом, которое того стоит. Т. Рузвельт </dc:title>
  <dc:creator>Admin</dc:creator>
  <cp:lastModifiedBy>Admin</cp:lastModifiedBy>
  <cp:revision>31</cp:revision>
  <dcterms:created xsi:type="dcterms:W3CDTF">2010-12-17T07:05:34Z</dcterms:created>
  <dcterms:modified xsi:type="dcterms:W3CDTF">2010-12-18T08:25:21Z</dcterms:modified>
</cp:coreProperties>
</file>