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68" r:id="rId3"/>
    <p:sldId id="270" r:id="rId4"/>
    <p:sldId id="272" r:id="rId5"/>
    <p:sldId id="274" r:id="rId6"/>
    <p:sldId id="261" r:id="rId7"/>
    <p:sldId id="276" r:id="rId8"/>
    <p:sldId id="278" r:id="rId9"/>
    <p:sldId id="280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0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384CD9-990A-40BC-B0FC-3918B7EDF2A0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F7A96D-D09A-4CE5-8C03-F78BF8B9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707DA-A3D9-4EFE-BE99-FACE14A1EF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9CD5A-77A6-47C8-B95F-3B53D53863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6A02-0B6D-4B1C-A669-99872A7B1C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93390D-BA6F-4CE2-850F-EF0A58B3AE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DA1E6A-DED9-4B8F-802D-FCF1590AD6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316DE9-482A-4EB6-B451-08D3F7DA51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50966E-B9A2-4577-B01C-0FB233E9F8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72E8C6-5DD9-4139-921D-8C152863A1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380DC-3A8B-476E-9686-29B85487EC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45C52F-FFEC-4E32-BD0C-D01C9E95D9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25E0C83-BB2D-4782-B288-06EE422CAD7F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8A1E9D-38E0-42C3-8D9E-1243FB0B4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5F4E-E126-40DA-A5C2-8A07CA050224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78A-68EE-4BC0-9DD2-6238DEFE2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D36B-30C5-4D51-BA61-6C6260B5E987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B087-5900-4043-8E46-F19FA3A07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1FF34-5199-4137-8DAC-718961676FF8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718364-C017-4597-87BC-6C6A1034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A559C7A-7FF6-4197-8A64-44C3BE4EF917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AEBDC5-16B8-48CF-BB6A-DB9EF42F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54D8E-992F-40C8-A6B2-AEB77FC38249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740240-AFCA-414E-89C3-3C10C8C86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11E57-D727-4C0C-BC18-AB1E3F7547E8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C9B5E-D56A-4521-9175-3DF13A5DE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5F1049-B7E5-4F16-9F52-65DAF76B0D62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95E5B8-0287-45F0-8048-AF5EDDCF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1432-00DC-4E48-9EEA-950EFB6B4FE2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C1C2-2AAC-412D-AE78-0D44417F1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2473A85-A4BE-4B91-9D3C-8C99842CA20E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2909D0-6FB7-416F-B02F-2EB113E8D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26FE28C-1D2E-4C06-92D2-358E038A670D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480FD1-8C92-45F3-ABCF-3FFDE4F6E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33E666-9D86-4CA8-93A9-A4A64F7CD6CD}" type="datetimeFigureOut">
              <a:rPr lang="ru-RU"/>
              <a:pPr>
                <a:defRPr/>
              </a:pPr>
              <a:t>17.01.2011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DC21D11-370C-4461-BA77-103F60648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14" r:id="rId8"/>
    <p:sldLayoutId id="2147483715" r:id="rId9"/>
    <p:sldLayoutId id="2147483706" r:id="rId10"/>
    <p:sldLayoutId id="2147483705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3880" cy="5286412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ТМБ  ДОУ  «СКАЗКА»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занятие  по  ознакомлению  с  живописью 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 детей  старшего дошкольного   возраста. 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 «Солдаты – художники»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                                     воспитатель Зайцева И.В.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Г. Дудинка</a:t>
            </a:r>
            <a:b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2010 год.</a:t>
            </a:r>
            <a:endParaRPr lang="ru-RU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sp>
        <p:nvSpPr>
          <p:cNvPr id="32770" name="Прямоугольник 9"/>
          <p:cNvSpPr>
            <a:spLocks noChangeArrowheads="1"/>
          </p:cNvSpPr>
          <p:nvPr/>
        </p:nvSpPr>
        <p:spPr bwMode="auto">
          <a:xfrm>
            <a:off x="357188" y="142875"/>
            <a:ext cx="8786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r>
              <a:rPr lang="ru-RU" sz="2000">
                <a:latin typeface="Cambria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857256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Изображение 02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1500" y="714375"/>
            <a:ext cx="8143875" cy="5072063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428605"/>
            <a:ext cx="81439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85750"/>
            <a:ext cx="4500562" cy="6357938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00063"/>
            <a:ext cx="7000875" cy="52863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pic>
        <p:nvPicPr>
          <p:cNvPr id="9" name="Рисунок 8" descr="Изображение 0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8358188" cy="4643438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pic>
        <p:nvPicPr>
          <p:cNvPr id="11" name="Рисунок 10" descr="Изображение 0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7858125" cy="4643438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8215313" cy="4143375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sp>
        <p:nvSpPr>
          <p:cNvPr id="26626" name="Прямоугольник 9"/>
          <p:cNvSpPr>
            <a:spLocks noChangeArrowheads="1"/>
          </p:cNvSpPr>
          <p:nvPr/>
        </p:nvSpPr>
        <p:spPr bwMode="auto">
          <a:xfrm>
            <a:off x="357188" y="1143000"/>
            <a:ext cx="8358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r>
              <a:rPr lang="ru-RU" sz="2000">
                <a:latin typeface="Cambria" pitchFamily="18" charset="0"/>
              </a:rPr>
              <a:t> </a:t>
            </a:r>
          </a:p>
        </p:txBody>
      </p:sp>
      <p:pic>
        <p:nvPicPr>
          <p:cNvPr id="5" name="Рисунок 4" descr="Изображение 023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14313" y="1285875"/>
            <a:ext cx="8715375" cy="400050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sp>
        <p:nvSpPr>
          <p:cNvPr id="28674" name="Прямоугольник 9"/>
          <p:cNvSpPr>
            <a:spLocks noChangeArrowheads="1"/>
          </p:cNvSpPr>
          <p:nvPr/>
        </p:nvSpPr>
        <p:spPr bwMode="auto">
          <a:xfrm>
            <a:off x="357188" y="357188"/>
            <a:ext cx="857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r>
              <a:rPr lang="ru-RU" sz="2000">
                <a:latin typeface="Cambria" pitchFamily="18" charset="0"/>
              </a:rPr>
              <a:t> </a:t>
            </a:r>
          </a:p>
        </p:txBody>
      </p:sp>
      <p:pic>
        <p:nvPicPr>
          <p:cNvPr id="7" name="Рисунок 6" descr="Изображение 030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1714500" y="571500"/>
            <a:ext cx="6000750" cy="5500688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84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 sz="900"/>
          </a:p>
        </p:txBody>
      </p:sp>
      <p:sp>
        <p:nvSpPr>
          <p:cNvPr id="30722" name="Прямоугольник 9"/>
          <p:cNvSpPr>
            <a:spLocks noChangeArrowheads="1"/>
          </p:cNvSpPr>
          <p:nvPr/>
        </p:nvSpPr>
        <p:spPr bwMode="auto">
          <a:xfrm>
            <a:off x="357188" y="142875"/>
            <a:ext cx="8786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latin typeface="Cambria" pitchFamily="18" charset="0"/>
            </a:endParaRPr>
          </a:p>
          <a:p>
            <a:r>
              <a:rPr lang="ru-RU" sz="2000">
                <a:latin typeface="Cambria" pitchFamily="18" charset="0"/>
              </a:rPr>
              <a:t> </a:t>
            </a:r>
          </a:p>
        </p:txBody>
      </p:sp>
      <p:pic>
        <p:nvPicPr>
          <p:cNvPr id="11" name="Рисунок 10" descr="Изображение 022.jpg"/>
          <p:cNvPicPr>
            <a:picLocks noChangeAspect="1"/>
          </p:cNvPicPr>
          <p:nvPr/>
        </p:nvPicPr>
        <p:blipFill>
          <a:blip r:embed="rId3"/>
          <a:srcRect l="2344" t="5909" r="10937" b="12362"/>
          <a:stretch>
            <a:fillRect/>
          </a:stretch>
        </p:blipFill>
        <p:spPr>
          <a:xfrm>
            <a:off x="642938" y="571500"/>
            <a:ext cx="7929562" cy="5429250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022.jpg"/>
          <p:cNvPicPr>
            <a:picLocks noChangeAspect="1"/>
          </p:cNvPicPr>
          <p:nvPr/>
        </p:nvPicPr>
        <p:blipFill>
          <a:blip r:embed="rId3"/>
          <a:srcRect l="2344" t="5909" r="10937" b="12362"/>
          <a:stretch>
            <a:fillRect/>
          </a:stretch>
        </p:blipFill>
        <p:spPr>
          <a:xfrm>
            <a:off x="571500" y="642938"/>
            <a:ext cx="7929563" cy="5429250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</Words>
  <Application>Microsoft Office PowerPoint</Application>
  <PresentationFormat>Экран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Cambria</vt:lpstr>
      <vt:lpstr>Arial</vt:lpstr>
      <vt:lpstr>Wingdings 2</vt:lpstr>
      <vt:lpstr>Calibri</vt:lpstr>
      <vt:lpstr>Rockwell</vt:lpstr>
      <vt:lpstr>Times New Roman</vt:lpstr>
      <vt:lpstr>Wingdings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25</cp:revision>
  <dcterms:created xsi:type="dcterms:W3CDTF">2009-11-02T15:13:16Z</dcterms:created>
  <dcterms:modified xsi:type="dcterms:W3CDTF">2011-01-17T15:15:31Z</dcterms:modified>
</cp:coreProperties>
</file>