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6104-6695-4BC9-8E70-293295E362F3}" type="datetimeFigureOut">
              <a:rPr lang="ru-RU" smtClean="0"/>
              <a:pPr/>
              <a:t>29.11.2010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E2855-5927-4377-980B-D791ACF88E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6104-6695-4BC9-8E70-293295E362F3}" type="datetimeFigureOut">
              <a:rPr lang="ru-RU" smtClean="0"/>
              <a:pPr/>
              <a:t>29.11.2010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E2855-5927-4377-980B-D791ACF88E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6104-6695-4BC9-8E70-293295E362F3}" type="datetimeFigureOut">
              <a:rPr lang="ru-RU" smtClean="0"/>
              <a:pPr/>
              <a:t>29.11.2010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E2855-5927-4377-980B-D791ACF88E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6104-6695-4BC9-8E70-293295E362F3}" type="datetimeFigureOut">
              <a:rPr lang="ru-RU" smtClean="0"/>
              <a:pPr/>
              <a:t>29.11.2010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E2855-5927-4377-980B-D791ACF88E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6104-6695-4BC9-8E70-293295E362F3}" type="datetimeFigureOut">
              <a:rPr lang="ru-RU" smtClean="0"/>
              <a:pPr/>
              <a:t>29.11.2010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E2855-5927-4377-980B-D791ACF88E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6104-6695-4BC9-8E70-293295E362F3}" type="datetimeFigureOut">
              <a:rPr lang="ru-RU" smtClean="0"/>
              <a:pPr/>
              <a:t>29.11.2010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E2855-5927-4377-980B-D791ACF88E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6104-6695-4BC9-8E70-293295E362F3}" type="datetimeFigureOut">
              <a:rPr lang="ru-RU" smtClean="0"/>
              <a:pPr/>
              <a:t>29.11.2010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E2855-5927-4377-980B-D791ACF88E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6104-6695-4BC9-8E70-293295E362F3}" type="datetimeFigureOut">
              <a:rPr lang="ru-RU" smtClean="0"/>
              <a:pPr/>
              <a:t>29.11.2010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E2855-5927-4377-980B-D791ACF88E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6104-6695-4BC9-8E70-293295E362F3}" type="datetimeFigureOut">
              <a:rPr lang="ru-RU" smtClean="0"/>
              <a:pPr/>
              <a:t>29.11.2010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E2855-5927-4377-980B-D791ACF88E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6104-6695-4BC9-8E70-293295E362F3}" type="datetimeFigureOut">
              <a:rPr lang="ru-RU" smtClean="0"/>
              <a:pPr/>
              <a:t>29.11.2010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E2855-5927-4377-980B-D791ACF88E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6104-6695-4BC9-8E70-293295E362F3}" type="datetimeFigureOut">
              <a:rPr lang="ru-RU" smtClean="0"/>
              <a:pPr/>
              <a:t>29.11.2010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E2855-5927-4377-980B-D791ACF88E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E6104-6695-4BC9-8E70-293295E362F3}" type="datetimeFigureOut">
              <a:rPr lang="ru-RU" smtClean="0"/>
              <a:pPr/>
              <a:t>29.11.2010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E2855-5927-4377-980B-D791ACF88E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>
    <p:spli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71670" y="285728"/>
            <a:ext cx="52864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Зрительные иллюзии в одежде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8" name="Рисунок 7" descr="F:\Figure drawing for fashion design\сканирование0142.jpg"/>
          <p:cNvPicPr/>
          <p:nvPr/>
        </p:nvPicPr>
        <p:blipFill>
          <a:blip r:embed="rId2" cstate="print"/>
          <a:srcRect l="9141" t="2577" r="11475" b="8712"/>
          <a:stretch>
            <a:fillRect/>
          </a:stretch>
        </p:blipFill>
        <p:spPr bwMode="auto">
          <a:xfrm>
            <a:off x="2786050" y="1214422"/>
            <a:ext cx="3571900" cy="535785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643866" cy="11430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Иллюзия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пространственности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при постепенном сокращении, сжатии, уменьшении рисунка ткани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www.osinka.ru/Moda/Style/Img/2004_Illusions/1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643050"/>
            <a:ext cx="350046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6357982" cy="64294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Иллюзия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психологического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отвлечения.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42910" y="1500174"/>
            <a:ext cx="25003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Явление иррадиации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361" name="mm_l" descr="http://www.osinka.ru/Moda/Style/Img/2004_Illusions/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85992"/>
            <a:ext cx="3217689" cy="1643075"/>
          </a:xfrm>
          <a:prstGeom prst="rect">
            <a:avLst/>
          </a:prstGeom>
          <a:noFill/>
        </p:spPr>
      </p:pic>
      <p:pic>
        <p:nvPicPr>
          <p:cNvPr id="3" name="Рисунок 2" descr="http://www.osinka.ru/Moda/Style/Img/2004_Illusions/14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1928802"/>
            <a:ext cx="207169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F:\Мои рисунки\Ольга Деффи весна-лето2010\7.jpg"/>
          <p:cNvPicPr>
            <a:picLocks noChangeAspect="1" noChangeArrowheads="1"/>
          </p:cNvPicPr>
          <p:nvPr/>
        </p:nvPicPr>
        <p:blipFill>
          <a:blip r:embed="rId4"/>
          <a:srcRect l="14545" r="20000"/>
          <a:stretch>
            <a:fillRect/>
          </a:stretch>
        </p:blipFill>
        <p:spPr bwMode="auto">
          <a:xfrm>
            <a:off x="5429256" y="1928802"/>
            <a:ext cx="1441749" cy="3524274"/>
          </a:xfrm>
          <a:prstGeom prst="rect">
            <a:avLst/>
          </a:prstGeom>
          <a:noFill/>
        </p:spPr>
      </p:pic>
      <p:pic>
        <p:nvPicPr>
          <p:cNvPr id="1027" name="Picture 3" descr="F:\Мои рисунки\Ольга Деффи весна-лето2010\11.jpg"/>
          <p:cNvPicPr>
            <a:picLocks noChangeAspect="1" noChangeArrowheads="1"/>
          </p:cNvPicPr>
          <p:nvPr/>
        </p:nvPicPr>
        <p:blipFill>
          <a:blip r:embed="rId5"/>
          <a:srcRect l="14286" r="11429"/>
          <a:stretch>
            <a:fillRect/>
          </a:stretch>
        </p:blipFill>
        <p:spPr bwMode="auto">
          <a:xfrm>
            <a:off x="3714744" y="1928802"/>
            <a:ext cx="1643073" cy="3538927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357166"/>
            <a:ext cx="5857916" cy="100012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Подчеркивание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достоинств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фигуры.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крытие недостатков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C:\Documents and Settings\Admin\Рабочий стол\коллекция для полных\2.jpg"/>
          <p:cNvPicPr>
            <a:picLocks noChangeAspect="1" noChangeArrowheads="1"/>
          </p:cNvPicPr>
          <p:nvPr/>
        </p:nvPicPr>
        <p:blipFill>
          <a:blip r:embed="rId2"/>
          <a:srcRect l="13617"/>
          <a:stretch>
            <a:fillRect/>
          </a:stretch>
        </p:blipFill>
        <p:spPr bwMode="auto">
          <a:xfrm>
            <a:off x="5072066" y="1714488"/>
            <a:ext cx="2357454" cy="4366516"/>
          </a:xfrm>
          <a:prstGeom prst="rect">
            <a:avLst/>
          </a:prstGeom>
          <a:noFill/>
        </p:spPr>
      </p:pic>
      <p:pic>
        <p:nvPicPr>
          <p:cNvPr id="3" name="mm_l" descr="http://www.osinka.ru/Moda/Style/Img/2004_Illusions/16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857364"/>
            <a:ext cx="300039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4929222" cy="10715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Способы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достижения нужного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изуального эффекта.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http://www.osinka.ru/Moda/Style/Img/2004_Illusions/02.jpg"/>
          <p:cNvPicPr/>
          <p:nvPr/>
        </p:nvPicPr>
        <p:blipFill>
          <a:blip r:embed="rId2"/>
          <a:srcRect l="12500"/>
          <a:stretch>
            <a:fillRect/>
          </a:stretch>
        </p:blipFill>
        <p:spPr bwMode="auto">
          <a:xfrm>
            <a:off x="2571736" y="1571612"/>
            <a:ext cx="221457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500042"/>
            <a:ext cx="5786478" cy="7143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Иллюзия переоценки вертикали.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www.osinka.ru/Moda/Style/Img/2004_Illusions/0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000372"/>
            <a:ext cx="454819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www.osinka.ru/Moda/Style/Img/2004_Illusions/0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714488"/>
            <a:ext cx="300039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6000792" cy="64294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Иллюзия заполненного пространства.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www.osinka.ru/Moda/Style/Img/2004_Illusions/0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285860"/>
            <a:ext cx="285752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www.osinka.ru/Moda/Style/Img/2004_Illusions/06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500306"/>
            <a:ext cx="409575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357166"/>
            <a:ext cx="3643338" cy="7143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Иллюзия контраста.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mm_l" descr="http://www.osinka.ru/Moda/Style/Img/2004_Illusions/0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428868"/>
            <a:ext cx="250033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www.osinka.ru/Moda/Style/Img/2004_Illusions/1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357298"/>
            <a:ext cx="335758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428604"/>
            <a:ext cx="4643470" cy="7143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Иллюзия полосатой ткани.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www.osinka.ru/Moda/Style/Img/2004_Illusions/1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625336"/>
            <a:ext cx="2988980" cy="4375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001056" cy="15716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Иллюзия сокращения объема при делении фигуры по вертикали контрастными по цвету тканями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Основанная на асимметрии иллюзия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www.osinka.ru/Moda/Style/Img/2004_Illusions/1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071678"/>
            <a:ext cx="388144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</TotalTime>
  <Words>6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 Иллюзия психологического отвлечения. </vt:lpstr>
      <vt:lpstr> Подчеркивание достоинств фигуры.  Скрытие недостатков </vt:lpstr>
      <vt:lpstr> Способы достижения нужного  визуального эффекта. </vt:lpstr>
      <vt:lpstr> Иллюзия переоценки вертикали. </vt:lpstr>
      <vt:lpstr> Иллюзия заполненного пространства. </vt:lpstr>
      <vt:lpstr> Иллюзия контраста.  </vt:lpstr>
      <vt:lpstr> Иллюзия полосатой ткани. </vt:lpstr>
      <vt:lpstr> Иллюзия сокращения объема при делении фигуры по вертикали контрастными по цвету тканями. Основанная на асимметрии иллюзия  </vt:lpstr>
      <vt:lpstr> Иллюзия пространственности при постепенном сокращении, сжатии, уменьшении рисунка ткани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валя</dc:creator>
  <cp:lastModifiedBy>Admin</cp:lastModifiedBy>
  <cp:revision>43</cp:revision>
  <dcterms:created xsi:type="dcterms:W3CDTF">2009-07-06T13:01:16Z</dcterms:created>
  <dcterms:modified xsi:type="dcterms:W3CDTF">2010-11-29T08:07:11Z</dcterms:modified>
</cp:coreProperties>
</file>