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3" r:id="rId3"/>
    <p:sldId id="271" r:id="rId4"/>
    <p:sldId id="288" r:id="rId5"/>
    <p:sldId id="262" r:id="rId6"/>
    <p:sldId id="257" r:id="rId7"/>
    <p:sldId id="272" r:id="rId8"/>
    <p:sldId id="270" r:id="rId9"/>
    <p:sldId id="268" r:id="rId10"/>
    <p:sldId id="264" r:id="rId11"/>
    <p:sldId id="266" r:id="rId12"/>
    <p:sldId id="285" r:id="rId13"/>
    <p:sldId id="267" r:id="rId14"/>
    <p:sldId id="269" r:id="rId15"/>
    <p:sldId id="287" r:id="rId16"/>
    <p:sldId id="263" r:id="rId17"/>
    <p:sldId id="265" r:id="rId18"/>
    <p:sldId id="286" r:id="rId19"/>
    <p:sldId id="274" r:id="rId20"/>
    <p:sldId id="275" r:id="rId21"/>
    <p:sldId id="289" r:id="rId22"/>
    <p:sldId id="290" r:id="rId23"/>
    <p:sldId id="291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еля" initials="л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09" autoAdjust="0"/>
    <p:restoredTop sz="91085" autoAdjust="0"/>
  </p:normalViewPr>
  <p:slideViewPr>
    <p:cSldViewPr>
      <p:cViewPr>
        <p:scale>
          <a:sx n="45" d="100"/>
          <a:sy n="45" d="100"/>
        </p:scale>
        <p:origin x="-1483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600"/>
    </p:cViewPr>
  </p:sorterViewPr>
  <p:notesViewPr>
    <p:cSldViewPr>
      <p:cViewPr>
        <p:scale>
          <a:sx n="100" d="100"/>
          <a:sy n="100" d="100"/>
        </p:scale>
        <p:origin x="-1018" y="22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DD4C-37FF-428C-9315-57AA8F1DDCB7}" type="datetimeFigureOut">
              <a:rPr lang="ru-RU" smtClean="0"/>
              <a:pPr/>
              <a:t>03.11.2010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52133-73CE-41C1-A449-220009346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1F0FE-DBD1-4CFD-8C62-904463D4A5A6}" type="datetimeFigureOut">
              <a:rPr lang="ru-RU" smtClean="0"/>
              <a:pPr/>
              <a:t>03.11.2010</a:t>
            </a:fld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928662"/>
            <a:ext cx="5486400" cy="752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r>
              <a:rPr lang="ru-RU" dirty="0" err="1" smtClean="0"/>
              <a:t>Пятуровень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</a:t>
            </a:r>
            <a:r>
              <a:rPr lang="ru-RU" dirty="0" err="1" smtClean="0"/>
              <a:t>ый</a:t>
            </a:r>
            <a:r>
              <a:rPr lang="ru-RU" dirty="0" smtClean="0"/>
              <a:t>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63C2F-665D-47B4-B2EB-532881203A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785813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Образован в 1984 году на территории Самарской области,</a:t>
            </a:r>
            <a:r>
              <a:rPr lang="ru-RU" baseline="0" dirty="0" smtClean="0"/>
              <a:t> в среднем течении реки Волги.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3C2F-665D-47B4-B2EB-532881203A1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785813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Вот такой красавец в Жигулях!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3C2F-665D-47B4-B2EB-532881203A13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785813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парке обитает 212 видов птиц. Многие из них занесены в Красную книгу РФ.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3C2F-665D-47B4-B2EB-532881203A13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785813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каждым годом человек всё дальше вторгается в природу. С каждым годом всё меньше среды обитания для зверей.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3C2F-665D-47B4-B2EB-532881203A13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785813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директор заповедника. В Пензе он организовал </a:t>
            </a:r>
            <a:r>
              <a:rPr lang="ru-RU" dirty="0" err="1" smtClean="0"/>
              <a:t>естественно-исторический</a:t>
            </a:r>
            <a:r>
              <a:rPr lang="ru-RU" baseline="0" dirty="0" smtClean="0"/>
              <a:t> музей, ботанический сад, гербарий. В 1929 опубликовал наблюдения о снежном человеке на территории Самарской Луки.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3C2F-665D-47B4-B2EB-532881203A13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785813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Район</a:t>
            </a:r>
            <a:r>
              <a:rPr lang="ru-RU" baseline="0" dirty="0" smtClean="0"/>
              <a:t> Луки сложен мощной толщей известняков и доломитов.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3C2F-665D-47B4-B2EB-532881203A13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785813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Общая площадь парка 127,2 тыс.га. Находиться в </a:t>
            </a:r>
            <a:r>
              <a:rPr lang="ru-RU" smtClean="0"/>
              <a:t>среднем течении реки Волги.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3C2F-665D-47B4-B2EB-532881203A1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785813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Космический снимок – Самарской Луки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3C2F-665D-47B4-B2EB-532881203A1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785813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Коза не только символ</a:t>
            </a:r>
            <a:r>
              <a:rPr lang="ru-RU" baseline="0" dirty="0" smtClean="0"/>
              <a:t> парка, но её можно увидеть в гербе г.Самары.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3C2F-665D-47B4-B2EB-532881203A13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785813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Люди появились на</a:t>
            </a:r>
            <a:r>
              <a:rPr lang="ru-RU" baseline="0" dirty="0" smtClean="0"/>
              <a:t> Луке </a:t>
            </a:r>
            <a:r>
              <a:rPr lang="ru-RU" dirty="0" smtClean="0"/>
              <a:t> задолго до нашей эры, а вот карты</a:t>
            </a:r>
            <a:r>
              <a:rPr lang="ru-RU" baseline="0" dirty="0" smtClean="0"/>
              <a:t> стали рисовать мореплаватели – купцы.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3C2F-665D-47B4-B2EB-532881203A13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785813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«Жиг-Жиг» - раздавалось в воздухе. Отсюда по одному преданию и название гор – ЖИГУЛИ.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3C2F-665D-47B4-B2EB-532881203A13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785813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Пещера Степана Разина. Одна из легенд Жигулей.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3C2F-665D-47B4-B2EB-532881203A13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785813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Ещё есть заповедные места.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3C2F-665D-47B4-B2EB-532881203A13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4438" y="785813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знакомстве с природой парка сразу же впечатляют</a:t>
            </a:r>
            <a:r>
              <a:rPr lang="ru-RU" baseline="0" dirty="0" smtClean="0"/>
              <a:t> – волжские просторы и  горы Жигули.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3C2F-665D-47B4-B2EB-532881203A13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D28B7B-1AD3-4149-A06B-5524DFB922F1}" type="datetimeFigureOut">
              <a:rPr lang="ru-RU" smtClean="0"/>
              <a:pPr/>
              <a:t>03.11.2010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D6D472-0376-49AF-A8A7-1B59D0E85D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  <p:sndAc>
      <p:stSnd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28B7B-1AD3-4149-A06B-5524DFB922F1}" type="datetimeFigureOut">
              <a:rPr lang="ru-RU" smtClean="0"/>
              <a:pPr/>
              <a:t>03.11.2010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6D472-0376-49AF-A8A7-1B59D0E85D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u"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AD28B7B-1AD3-4149-A06B-5524DFB922F1}" type="datetimeFigureOut">
              <a:rPr lang="ru-RU" smtClean="0"/>
              <a:pPr/>
              <a:t>03.11.2010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D6D472-0376-49AF-A8A7-1B59D0E85D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u"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28B7B-1AD3-4149-A06B-5524DFB922F1}" type="datetimeFigureOut">
              <a:rPr lang="ru-RU" smtClean="0"/>
              <a:pPr/>
              <a:t>03.11.2010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6D472-0376-49AF-A8A7-1B59D0E85D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u"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D28B7B-1AD3-4149-A06B-5524DFB922F1}" type="datetimeFigureOut">
              <a:rPr lang="ru-RU" smtClean="0"/>
              <a:pPr/>
              <a:t>03.11.2010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DD6D472-0376-49AF-A8A7-1B59D0E85D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28B7B-1AD3-4149-A06B-5524DFB922F1}" type="datetimeFigureOut">
              <a:rPr lang="ru-RU" smtClean="0"/>
              <a:pPr/>
              <a:t>03.11.2010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6D472-0376-49AF-A8A7-1B59D0E85D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u"/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28B7B-1AD3-4149-A06B-5524DFB922F1}" type="datetimeFigureOut">
              <a:rPr lang="ru-RU" smtClean="0"/>
              <a:pPr/>
              <a:t>03.11.2010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6D472-0376-49AF-A8A7-1B59D0E85D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u"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28B7B-1AD3-4149-A06B-5524DFB922F1}" type="datetimeFigureOut">
              <a:rPr lang="ru-RU" smtClean="0"/>
              <a:pPr/>
              <a:t>03.11.2010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6D472-0376-49AF-A8A7-1B59D0E85D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u"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D28B7B-1AD3-4149-A06B-5524DFB922F1}" type="datetimeFigureOut">
              <a:rPr lang="ru-RU" smtClean="0"/>
              <a:pPr/>
              <a:t>03.11.2010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6D472-0376-49AF-A8A7-1B59D0E85D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u"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28B7B-1AD3-4149-A06B-5524DFB922F1}" type="datetimeFigureOut">
              <a:rPr lang="ru-RU" smtClean="0"/>
              <a:pPr/>
              <a:t>03.11.2010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6D472-0376-49AF-A8A7-1B59D0E85D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u"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28B7B-1AD3-4149-A06B-5524DFB922F1}" type="datetimeFigureOut">
              <a:rPr lang="ru-RU" smtClean="0"/>
              <a:pPr/>
              <a:t>03.11.2010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6D472-0376-49AF-A8A7-1B59D0E85D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AD28B7B-1AD3-4149-A06B-5524DFB922F1}" type="datetimeFigureOut">
              <a:rPr lang="ru-RU" smtClean="0"/>
              <a:pPr/>
              <a:t>03.11.2010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D6D472-0376-49AF-A8A7-1B59D0E85D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trips dir="ru"/>
    <p:sndAc>
      <p:stSnd>
        <p:snd r:embed="rId13" name="wind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Национальный парк «Самарская Лука»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3643314"/>
            <a:ext cx="6143636" cy="1101248"/>
          </a:xfrm>
        </p:spPr>
        <p:txBody>
          <a:bodyPr/>
          <a:lstStyle/>
          <a:p>
            <a:r>
              <a:rPr lang="ru-RU" dirty="0" smtClean="0"/>
              <a:t>Презентация к </a:t>
            </a:r>
            <a:r>
              <a:rPr lang="ru-RU" dirty="0" smtClean="0"/>
              <a:t>уроку </a:t>
            </a:r>
            <a:r>
              <a:rPr lang="ru-RU" dirty="0" smtClean="0"/>
              <a:t>8 </a:t>
            </a:r>
            <a:r>
              <a:rPr lang="ru-RU" dirty="0" smtClean="0"/>
              <a:t>класса </a:t>
            </a:r>
          </a:p>
          <a:p>
            <a:r>
              <a:rPr lang="ru-RU" dirty="0" smtClean="0"/>
              <a:t> Подготовила презентацию Мальцева Ольга Васильевна </a:t>
            </a: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32250" y="2889250"/>
          <a:ext cx="1079500" cy="1079500"/>
        </p:xfrm>
        <a:graphic>
          <a:graphicData uri="http://schemas.openxmlformats.org/presentationml/2006/ole">
            <p:oleObj spid="_x0000_s1026" name="PDF" r:id="rId5" imgW="1080000" imgH="1080000" progId="FoxitReader.Document">
              <p:embed/>
            </p:oleObj>
          </a:graphicData>
        </a:graphic>
      </p:graphicFrame>
    </p:spTree>
  </p:cSld>
  <p:clrMapOvr>
    <a:masterClrMapping/>
  </p:clrMapOvr>
  <p:transition spd="slow">
    <p:strips dir="ru"/>
    <p:sndAc>
      <p:stSnd>
        <p:snd r:embed="rId4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5404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035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215338" cy="6858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ransition spd="slow">
    <p:strips dir="ru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Животный мир самарской луки</a:t>
            </a:r>
            <a:endParaRPr lang="ru-RU" dirty="0"/>
          </a:p>
        </p:txBody>
      </p:sp>
      <p:pic>
        <p:nvPicPr>
          <p:cNvPr id="5" name="Содержимое 4" descr="a2_2b0215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1785926"/>
            <a:ext cx="3023057" cy="4462032"/>
          </a:xfrm>
        </p:spPr>
      </p:pic>
      <p:pic>
        <p:nvPicPr>
          <p:cNvPr id="6" name="Содержимое 5" descr="a4_4b0215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14660" y="1857364"/>
            <a:ext cx="3311336" cy="4357718"/>
          </a:xfrm>
        </p:spPr>
      </p:pic>
    </p:spTree>
  </p:cSld>
  <p:clrMapOvr>
    <a:masterClrMapping/>
  </p:clrMapOvr>
  <p:transition spd="slow">
    <p:strips dir="ru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8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43900" cy="68580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867_6f60451f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8591015" cy="68580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Красавица фиалка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ialki_42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500174"/>
            <a:ext cx="8072462" cy="5333165"/>
          </a:xfrm>
        </p:spPr>
      </p:pic>
    </p:spTree>
  </p:cSld>
  <p:clrMapOvr>
    <a:masterClrMapping/>
  </p:clrMapOvr>
  <p:transition spd="slow">
    <p:strips dir="ru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Иван Иванович </a:t>
            </a:r>
            <a:r>
              <a:rPr lang="ru-RU" dirty="0" err="1" smtClean="0"/>
              <a:t>Спрыгин</a:t>
            </a:r>
            <a:r>
              <a:rPr lang="ru-RU" dirty="0" smtClean="0"/>
              <a:t>      -    первый директор заповедника.     </a:t>
            </a:r>
            <a:endParaRPr lang="ru-RU" dirty="0"/>
          </a:p>
        </p:txBody>
      </p:sp>
      <p:pic>
        <p:nvPicPr>
          <p:cNvPr id="3" name="Рисунок 2" descr="port_spryg_4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428736"/>
            <a:ext cx="4023372" cy="5110711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trips dir="ru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luka_7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286744" cy="687911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slow">
    <p:strips dir="ru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Божьи коровки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428736"/>
            <a:ext cx="8215338" cy="5429264"/>
          </a:xfrm>
        </p:spPr>
      </p:pic>
    </p:spTree>
  </p:cSld>
  <p:clrMapOvr>
    <a:masterClrMapping/>
  </p:clrMapOvr>
  <p:transition spd="slow">
    <p:strips dir="ru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42048" cy="1143000"/>
          </a:xfrm>
          <a:ln w="28575">
            <a:noFill/>
          </a:ln>
        </p:spPr>
        <p:txBody>
          <a:bodyPr/>
          <a:lstStyle/>
          <a:p>
            <a:r>
              <a:rPr lang="ru-RU" dirty="0" smtClean="0"/>
              <a:t>        Волжские просторы</a:t>
            </a:r>
            <a:endParaRPr lang="ru-RU" dirty="0"/>
          </a:p>
        </p:txBody>
      </p:sp>
      <p:pic>
        <p:nvPicPr>
          <p:cNvPr id="3" name="Рисунок 2" descr="8d65208fa6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8215338" cy="528638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Национальный парк «Самарская лука»</a:t>
            </a:r>
            <a:endParaRPr lang="ru-RU" dirty="0"/>
          </a:p>
        </p:txBody>
      </p:sp>
      <p:pic>
        <p:nvPicPr>
          <p:cNvPr id="4" name="Содержимое 3" descr="map_bi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500174"/>
            <a:ext cx="8167662" cy="5357826"/>
          </a:xfrm>
        </p:spPr>
      </p:pic>
    </p:spTree>
  </p:cSld>
  <p:clrMapOvr>
    <a:masterClrMapping/>
  </p:clrMapOvr>
  <p:transition spd="slow">
    <p:strips dir="ru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Волга  около  города   </a:t>
            </a:r>
            <a:r>
              <a:rPr lang="ru-RU" dirty="0" err="1" smtClean="0"/>
              <a:t>тольятти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      Куйбышевское водохранилище самое крупное в Европе.</a:t>
            </a:r>
            <a:endParaRPr lang="ru-RU" dirty="0"/>
          </a:p>
        </p:txBody>
      </p:sp>
      <p:pic>
        <p:nvPicPr>
          <p:cNvPr id="5" name="Содержимое 4" descr="P101002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62050" y="2133600"/>
            <a:ext cx="5829300" cy="437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ue_5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750099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1316_c51009d8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s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215338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У Лукоморья дуб зеленый;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Златая цепь на дубе том: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И днём и ночью кот учёный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Всё ходит по цепи кругом;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Идёт направо - песнь заводит,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Налево - сказку говорит.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Там чудеса: там леший бродит,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Русалка на ветвях сидит;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Там на неведомых дорожках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Следы невиданных зверей;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Избушка там на курьих ножках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Стоит без окон, без дверей;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Там лес и дол видений полны; …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Там ступа с Бабою Ягой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Идёт, бредёт сама собой,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Там царь </a:t>
            </a:r>
            <a:r>
              <a:rPr lang="ru-RU" dirty="0" err="1" smtClean="0">
                <a:latin typeface="Times New Roman"/>
                <a:ea typeface="Times New Roman"/>
              </a:rPr>
              <a:t>Кащей</a:t>
            </a:r>
            <a:r>
              <a:rPr lang="ru-RU" dirty="0" smtClean="0">
                <a:latin typeface="Times New Roman"/>
                <a:ea typeface="Times New Roman"/>
              </a:rPr>
              <a:t> над златом чахнет; 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Там русский дух... там Русью пахнет! </a:t>
            </a:r>
            <a:endParaRPr lang="ru-RU" dirty="0"/>
          </a:p>
        </p:txBody>
      </p:sp>
    </p:spTree>
  </p:cSld>
  <p:clrMapOvr>
    <a:masterClrMapping/>
  </p:clrMapOvr>
  <p:transition spd="slow">
    <p:strips dir="ru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579154_326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215338" cy="6858000"/>
          </a:xfrm>
          <a:prstGeom prst="rect">
            <a:avLst/>
          </a:prstGeom>
          <a:ln>
            <a:solidFill>
              <a:srgbClr val="00B0F0"/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0f8d9d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Коза – символ национального парка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Это животное можно увидеть также на гербе нашей Самарской области.  Ранее, когда ещё не так был заселен наш край козы обитали в диком виде, теперь этого не встретишь. </a:t>
            </a:r>
            <a:endParaRPr lang="ru-RU" sz="1600" dirty="0"/>
          </a:p>
        </p:txBody>
      </p:sp>
      <p:pic>
        <p:nvPicPr>
          <p:cNvPr id="5" name="Рисунок 4" descr="goat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4861" r="4861"/>
          <a:stretch>
            <a:fillRect/>
          </a:stretch>
        </p:blipFill>
        <p:spPr>
          <a:xfrm>
            <a:off x="571472" y="1000108"/>
            <a:ext cx="4206240" cy="4206240"/>
          </a:xfr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slow">
    <p:strips dir="ru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Старая карта Жигулей</a:t>
            </a:r>
            <a:endParaRPr lang="ru-RU" dirty="0"/>
          </a:p>
        </p:txBody>
      </p:sp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0034" y="1643050"/>
            <a:ext cx="7286676" cy="4786346"/>
          </a:xfrm>
          <a:ln w="3810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strips dir="ru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истории </a:t>
            </a:r>
            <a:r>
              <a:rPr lang="ru-RU" dirty="0" err="1" smtClean="0"/>
              <a:t>жигулей</a:t>
            </a:r>
            <a:r>
              <a:rPr lang="ru-RU" dirty="0" smtClean="0"/>
              <a:t> – волжская вольница</a:t>
            </a:r>
            <a:endParaRPr lang="ru-RU" dirty="0"/>
          </a:p>
        </p:txBody>
      </p:sp>
      <p:pic>
        <p:nvPicPr>
          <p:cNvPr id="5" name="Содержимое 4" descr="40336391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28596" y="1500174"/>
            <a:ext cx="3509970" cy="4643470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bac8e05952690263a55c8f9eb0dad81e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178300" y="1500174"/>
            <a:ext cx="3521075" cy="464347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341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215338" cy="6858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luka_7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84" y="0"/>
            <a:ext cx="8405816" cy="68580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259</TotalTime>
  <Words>410</Words>
  <Application>Microsoft Office PowerPoint</Application>
  <PresentationFormat>Экран (4:3)</PresentationFormat>
  <Paragraphs>60</Paragraphs>
  <Slides>24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Изящная</vt:lpstr>
      <vt:lpstr>PDF</vt:lpstr>
      <vt:lpstr>Национальный парк «Самарская Лука»</vt:lpstr>
      <vt:lpstr>Национальный парк «Самарская лука»</vt:lpstr>
      <vt:lpstr>Слайд 3</vt:lpstr>
      <vt:lpstr>Слайд 4</vt:lpstr>
      <vt:lpstr>            Коза – символ национального парка </vt:lpstr>
      <vt:lpstr>Старая карта Жигулей</vt:lpstr>
      <vt:lpstr>Из истории жигулей – волжская вольница</vt:lpstr>
      <vt:lpstr>Слайд 8</vt:lpstr>
      <vt:lpstr>Слайд 9</vt:lpstr>
      <vt:lpstr>Слайд 10</vt:lpstr>
      <vt:lpstr>Слайд 11</vt:lpstr>
      <vt:lpstr>Животный мир самарской луки</vt:lpstr>
      <vt:lpstr>Слайд 13</vt:lpstr>
      <vt:lpstr>Слайд 14</vt:lpstr>
      <vt:lpstr>                 Красавица фиалка</vt:lpstr>
      <vt:lpstr>  Иван Иванович Спрыгин      -    первый директор заповедника.     </vt:lpstr>
      <vt:lpstr>Слайд 17</vt:lpstr>
      <vt:lpstr>                  Божьи коровки</vt:lpstr>
      <vt:lpstr>        Волжские просторы</vt:lpstr>
      <vt:lpstr>      Волга  около  города   тольятти</vt:lpstr>
      <vt:lpstr>Слайд 21</vt:lpstr>
      <vt:lpstr>Слайд 22</vt:lpstr>
      <vt:lpstr>Слайд 23</vt:lpstr>
      <vt:lpstr>Слайд 24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парк «Самарская Лука»</dc:title>
  <dc:creator>леля</dc:creator>
  <cp:lastModifiedBy>леля</cp:lastModifiedBy>
  <cp:revision>63</cp:revision>
  <dcterms:created xsi:type="dcterms:W3CDTF">2010-08-15T11:48:21Z</dcterms:created>
  <dcterms:modified xsi:type="dcterms:W3CDTF">2010-11-03T16:30:53Z</dcterms:modified>
</cp:coreProperties>
</file>