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9" r:id="rId3"/>
    <p:sldId id="258" r:id="rId4"/>
    <p:sldId id="268" r:id="rId5"/>
    <p:sldId id="261" r:id="rId6"/>
    <p:sldId id="270" r:id="rId7"/>
    <p:sldId id="272" r:id="rId8"/>
    <p:sldId id="275" r:id="rId9"/>
    <p:sldId id="277" r:id="rId10"/>
    <p:sldId id="274" r:id="rId11"/>
    <p:sldId id="271" r:id="rId12"/>
    <p:sldId id="276" r:id="rId13"/>
    <p:sldId id="273" r:id="rId14"/>
    <p:sldId id="278" r:id="rId15"/>
    <p:sldId id="269" r:id="rId16"/>
    <p:sldId id="279" r:id="rId17"/>
    <p:sldId id="260" r:id="rId18"/>
    <p:sldId id="262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171C08-7CFC-4002-BF2E-C3F9BC3B48E3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F5ACF0-C08B-4684-8988-1E9DE885739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35745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Monotype Corsiva" pitchFamily="66" charset="0"/>
              </a:rPr>
              <a:t>Литературная игра </a:t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latin typeface="Monotype Corsiva" pitchFamily="66" charset="0"/>
              </a:rPr>
              <a:t>«За семью печатями»</a:t>
            </a:r>
            <a:endParaRPr lang="ru-RU" sz="66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sova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72264" y="3857628"/>
            <a:ext cx="1589087" cy="1722438"/>
          </a:xfrm>
          <a:prstGeom prst="rect">
            <a:avLst/>
          </a:prstGeom>
          <a:noFill/>
          <a:ln/>
        </p:spPr>
      </p:pic>
      <p:pic>
        <p:nvPicPr>
          <p:cNvPr id="5" name="Picture 5" descr="AN-FEA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166" y="4929198"/>
            <a:ext cx="18566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А.Грин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57" t="5588" r="8333" b="3608"/>
          <a:stretch>
            <a:fillRect/>
          </a:stretch>
        </p:blipFill>
        <p:spPr bwMode="auto">
          <a:xfrm rot="10800000">
            <a:off x="2643174" y="199490"/>
            <a:ext cx="3643338" cy="665851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А.Грин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44" t="5682" r="2544" b="1192"/>
          <a:stretch>
            <a:fillRect/>
          </a:stretch>
        </p:blipFill>
        <p:spPr bwMode="auto">
          <a:xfrm>
            <a:off x="1857356" y="214290"/>
            <a:ext cx="5509200" cy="650085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А.Грин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797" t="3518" r="7997" b="7513"/>
          <a:stretch>
            <a:fillRect/>
          </a:stretch>
        </p:blipFill>
        <p:spPr bwMode="auto">
          <a:xfrm rot="10800000">
            <a:off x="2643174" y="357166"/>
            <a:ext cx="3643338" cy="603035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:\А.Грин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72" t="2525" r="4772" b="1192"/>
          <a:stretch>
            <a:fillRect/>
          </a:stretch>
        </p:blipFill>
        <p:spPr bwMode="auto">
          <a:xfrm>
            <a:off x="2714612" y="357166"/>
            <a:ext cx="3681956" cy="623887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лександр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Г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рин -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ртур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Г</a:t>
            </a: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рэй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А.Грин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895" t="1164" r="7844" b="3398"/>
          <a:stretch>
            <a:fillRect/>
          </a:stretch>
        </p:blipFill>
        <p:spPr bwMode="auto">
          <a:xfrm>
            <a:off x="857224" y="580498"/>
            <a:ext cx="7349271" cy="627750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I:\А.Грин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427" t="6026" r="9867" b="3803"/>
          <a:stretch>
            <a:fillRect/>
          </a:stretch>
        </p:blipFill>
        <p:spPr bwMode="auto">
          <a:xfrm rot="10800000">
            <a:off x="2928926" y="285728"/>
            <a:ext cx="3214708" cy="623458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Ирина\Рабочий стол\А.Грин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742" r="5742" b="17222"/>
          <a:stretch>
            <a:fillRect/>
          </a:stretch>
        </p:blipFill>
        <p:spPr bwMode="auto">
          <a:xfrm>
            <a:off x="1000100" y="357166"/>
            <a:ext cx="7112620" cy="504596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…Но если станет вдруг вам ваша                        жизнь     </a:t>
            </a:r>
            <a:r>
              <a:rPr lang="ru-RU" sz="3600" b="1" i="1" dirty="0" err="1" smtClean="0">
                <a:solidFill>
                  <a:srgbClr val="0070C0"/>
                </a:solidFill>
              </a:rPr>
              <a:t>полынна</a:t>
            </a:r>
            <a:r>
              <a:rPr lang="ru-RU" sz="3600" b="1" i="1" dirty="0" smtClean="0">
                <a:solidFill>
                  <a:srgbClr val="0070C0"/>
                </a:solidFill>
              </a:rPr>
              <a:t>,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И век пахнёт чужим, и кров ваш обречён,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Послушайтесь меня, перечитайте Грина, 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Вам нечего терять, не будьте дурачьём…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                                            Б. Чичибабин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j035449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01651">
            <a:off x="3056290" y="5224035"/>
            <a:ext cx="1905020" cy="145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Ребята, надо верить в чудеса!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Когда-нибудь весенним утром ранним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Над океаном алые взметнутся паруса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И скрипка пропоёт над океаном…</a:t>
            </a:r>
            <a:endParaRPr lang="ru-RU" sz="40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3008313" cy="31432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Александр Грин</a:t>
            </a:r>
            <a:r>
              <a:rPr lang="ru-RU" sz="4400" dirty="0" smtClean="0">
                <a:solidFill>
                  <a:srgbClr val="0070C0"/>
                </a:solidFill>
              </a:rPr>
              <a:t/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(Александр Степанович Гриневский)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4357694"/>
            <a:ext cx="3900486" cy="176846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1880 – 1932 г.г.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14810" y="1676400"/>
            <a:ext cx="447199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Ирина\Рабочий стол\А.Грин\1.jpg"/>
          <p:cNvPicPr>
            <a:picLocks noChangeAspect="1" noChangeArrowheads="1"/>
          </p:cNvPicPr>
          <p:nvPr/>
        </p:nvPicPr>
        <p:blipFill>
          <a:blip r:embed="rId2"/>
          <a:srcRect l="7113" t="3708" r="5385" b="814"/>
          <a:stretch>
            <a:fillRect/>
          </a:stretch>
        </p:blipFill>
        <p:spPr bwMode="auto">
          <a:xfrm>
            <a:off x="4429124" y="285728"/>
            <a:ext cx="3929090" cy="6144818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Ирина\Рабочий стол\А.Грин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03" r="7803" b="10681"/>
          <a:stretch>
            <a:fillRect/>
          </a:stretch>
        </p:blipFill>
        <p:spPr bwMode="auto">
          <a:xfrm rot="10800000">
            <a:off x="214282" y="714356"/>
            <a:ext cx="8801538" cy="592935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4288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Максим </a:t>
            </a:r>
            <a:br>
              <a:rPr lang="ru-RU" sz="6000" b="1" dirty="0" smtClean="0">
                <a:solidFill>
                  <a:srgbClr val="0070C0"/>
                </a:solidFill>
              </a:rPr>
            </a:br>
            <a:r>
              <a:rPr lang="ru-RU" sz="6000" b="1" dirty="0" smtClean="0">
                <a:solidFill>
                  <a:srgbClr val="0070C0"/>
                </a:solidFill>
              </a:rPr>
              <a:t>Горький</a:t>
            </a:r>
            <a:endParaRPr lang="ru-RU" sz="60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Ирина\Рабочий стол\Горь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857232"/>
            <a:ext cx="3977150" cy="56674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Ирина\Рабочий стол\А.Грин\Карта Гринланд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648" t="5052" r="7577" b="6666"/>
          <a:stretch>
            <a:fillRect/>
          </a:stretch>
        </p:blipFill>
        <p:spPr bwMode="auto">
          <a:xfrm>
            <a:off x="1357290" y="142852"/>
            <a:ext cx="6357982" cy="635800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643182"/>
            <a:ext cx="3008313" cy="348298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Феерия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I:\А.Грин\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5492" t="3958" r="10117" b="3854"/>
          <a:stretch>
            <a:fillRect/>
          </a:stretch>
        </p:blipFill>
        <p:spPr bwMode="auto">
          <a:xfrm rot="10800000">
            <a:off x="4857752" y="214290"/>
            <a:ext cx="3286148" cy="646275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А.Грин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098" t="7277" r="10154" b="1738"/>
          <a:stretch>
            <a:fillRect/>
          </a:stretch>
        </p:blipFill>
        <p:spPr bwMode="auto">
          <a:xfrm>
            <a:off x="2357422" y="428604"/>
            <a:ext cx="4748765" cy="6286544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12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3471858" cy="519749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Как </a:t>
            </a:r>
            <a:r>
              <a:rPr lang="ru-RU" sz="2800" b="1" i="1" dirty="0" smtClean="0">
                <a:solidFill>
                  <a:srgbClr val="0070C0"/>
                </a:solidFill>
              </a:rPr>
              <a:t>складывались отношения Ассоль со сверстниками?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Кто помог Ассоль не озлобиться против людей, остаться по-прежнему доброй девочкой?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I:\А.Грин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428" t="2658" r="6402" b="-299"/>
          <a:stretch>
            <a:fillRect/>
          </a:stretch>
        </p:blipFill>
        <p:spPr bwMode="auto">
          <a:xfrm>
            <a:off x="4286248" y="428604"/>
            <a:ext cx="3500462" cy="571504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b="1" i="1" dirty="0" smtClean="0"/>
              <a:t>Что такое любовь? </a:t>
            </a:r>
            <a:r>
              <a:rPr lang="ru-RU" sz="3600" dirty="0" smtClean="0"/>
              <a:t>Обратимся к словарю Ожегова: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714356"/>
            <a:ext cx="7500990" cy="550072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Любовь:</a:t>
            </a:r>
            <a:endParaRPr lang="ru-RU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1. чувство самоотверженной, сердечной привязанности; </a:t>
            </a:r>
          </a:p>
          <a:p>
            <a:pPr algn="l"/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2. склонность, пристрастие к чему-либо. </a:t>
            </a:r>
          </a:p>
          <a:p>
            <a:pPr algn="l"/>
            <a:endParaRPr lang="ru-RU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Самоотверженный —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жертвующий своими интересами ради других, ради общего блага, героический и благородный.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Значит, любить —  это жертвовать своими интересами, собой, ради других.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151</TotalTime>
  <Words>130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Литературная игра  «За семью печатями»</vt:lpstr>
      <vt:lpstr>Александр Грин (Александр Степанович Гриневский)</vt:lpstr>
      <vt:lpstr>Слайд 3</vt:lpstr>
      <vt:lpstr>Максим  Горький</vt:lpstr>
      <vt:lpstr>Слайд 5</vt:lpstr>
      <vt:lpstr>Слайд 6</vt:lpstr>
      <vt:lpstr>Слайд 7</vt:lpstr>
      <vt:lpstr>Слайд 8</vt:lpstr>
      <vt:lpstr>    Что такое любовь? Обратимся к словарю Ожегова: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Казакова Ирина Николаевна</dc:creator>
  <cp:lastModifiedBy>Админ</cp:lastModifiedBy>
  <cp:revision>74</cp:revision>
  <dcterms:created xsi:type="dcterms:W3CDTF">2010-05-12T02:53:03Z</dcterms:created>
  <dcterms:modified xsi:type="dcterms:W3CDTF">2010-05-13T05:39:02Z</dcterms:modified>
</cp:coreProperties>
</file>