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8" r:id="rId4"/>
    <p:sldId id="259" r:id="rId5"/>
    <p:sldId id="269" r:id="rId6"/>
    <p:sldId id="258" r:id="rId7"/>
    <p:sldId id="270" r:id="rId8"/>
    <p:sldId id="260" r:id="rId9"/>
    <p:sldId id="271" r:id="rId10"/>
    <p:sldId id="261" r:id="rId11"/>
    <p:sldId id="277" r:id="rId12"/>
    <p:sldId id="263" r:id="rId13"/>
    <p:sldId id="278" r:id="rId14"/>
    <p:sldId id="262" r:id="rId15"/>
    <p:sldId id="272" r:id="rId16"/>
    <p:sldId id="264" r:id="rId17"/>
    <p:sldId id="273" r:id="rId18"/>
    <p:sldId id="265" r:id="rId19"/>
    <p:sldId id="274" r:id="rId20"/>
    <p:sldId id="266" r:id="rId21"/>
    <p:sldId id="275" r:id="rId22"/>
    <p:sldId id="283" r:id="rId23"/>
    <p:sldId id="284" r:id="rId24"/>
    <p:sldId id="285" r:id="rId25"/>
    <p:sldId id="286" r:id="rId26"/>
    <p:sldId id="267" r:id="rId27"/>
    <p:sldId id="276" r:id="rId28"/>
    <p:sldId id="279" r:id="rId29"/>
    <p:sldId id="280" r:id="rId30"/>
    <p:sldId id="281" r:id="rId31"/>
    <p:sldId id="282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4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15D4-307D-4D22-A856-4798741B5278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7668D-59DD-47D2-B60F-BAAB1AFCE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B53CB-8537-4FFB-B08F-521D0B611761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F4CCB-81BA-4CEC-A74E-C5D117C9A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E3C38-CF29-4CEE-AB51-46A986B916AB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56856-B904-4F59-BA93-99C385656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3BBED-A820-4A20-82CA-2DAB00B11F87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CBE92-463F-4989-B951-8B3C1E06C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626A8-EC65-49D8-84C9-C4A72EE60008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C9DD-2989-4EFD-8074-D56E2FB29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5F2E9-2278-4C4C-A979-F68A814845A9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DBCA8-A5B6-4D9D-8B3C-41EAB8225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1A180-4BAC-48BC-9C21-DF1446593DF5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648D9-DC32-42E1-9578-BFE22211E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A19F1-820E-48A1-9663-2F5E20D0D2FF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ED9F1-9EF7-4E88-A2B1-9E4E40324D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E6CEB-96FF-4321-A59B-265CA8F42E49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9BA72-C862-4E90-9FB5-D077A6DD78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A12A1-CD51-4F36-9742-893EB2B710A1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33E3D-9237-477E-8A3C-AF4E69BA9F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FE6C6-2E11-48A5-9C1F-F9C2EE377E26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EF54-F7B0-4CB5-9FD6-C30747D6FD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9A8001-A3BE-40C7-B218-728D05325881}" type="datetimeFigureOut">
              <a:rPr lang="ru-RU"/>
              <a:pPr>
                <a:defRPr/>
              </a:pPr>
              <a:t>08.05.2010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47D510-0689-4242-AEC9-F53F3F159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28" r:id="rId4"/>
    <p:sldLayoutId id="2147483734" r:id="rId5"/>
    <p:sldLayoutId id="2147483729" r:id="rId6"/>
    <p:sldLayoutId id="2147483735" r:id="rId7"/>
    <p:sldLayoutId id="2147483736" r:id="rId8"/>
    <p:sldLayoutId id="2147483737" r:id="rId9"/>
    <p:sldLayoutId id="2147483730" r:id="rId10"/>
    <p:sldLayoutId id="214748373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371204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>Применение производной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2143125"/>
            <a:ext cx="8458200" cy="9144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04310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На рисунке изображен график производной функции. Определить количество точек графика функции, в которых касательная к нему параллельна прямой у=1,5х.</a:t>
            </a:r>
            <a:endParaRPr lang="ru-RU" sz="2800" dirty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00063" y="3000375"/>
            <a:ext cx="7970837" cy="3333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:4</a:t>
            </a:r>
            <a:endParaRPr lang="ru-RU" dirty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66750" y="2173288"/>
            <a:ext cx="7962900" cy="32861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04310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На рисунке изображен график производной функции. Определить количество точек графика функции, в которых касательная к нему перпендикулярна  оси </a:t>
            </a:r>
            <a:r>
              <a:rPr lang="ru-RU" sz="2800" dirty="0" err="1" smtClean="0"/>
              <a:t>Оу</a:t>
            </a:r>
            <a:r>
              <a:rPr lang="ru-RU" sz="2800" dirty="0" smtClean="0"/>
              <a:t>..</a:t>
            </a:r>
            <a:endParaRPr lang="ru-RU" sz="2800" dirty="0"/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71500" y="3000375"/>
            <a:ext cx="7970838" cy="3333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:6</a:t>
            </a:r>
            <a:endParaRPr lang="ru-RU" dirty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61988" y="2173288"/>
            <a:ext cx="7972425" cy="32861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97166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На рисунке изображены график производной функции и касательная к графику этой функции. Определите значение выражения </a:t>
            </a:r>
            <a:r>
              <a:rPr lang="ru-RU" sz="2800" dirty="0"/>
              <a:t>Х</a:t>
            </a:r>
            <a:r>
              <a:rPr lang="ru-RU" sz="2800" baseline="-25000" dirty="0"/>
              <a:t>0</a:t>
            </a:r>
            <a:r>
              <a:rPr lang="ru-RU" sz="2800" dirty="0"/>
              <a:t>+</a:t>
            </a:r>
            <a:r>
              <a:rPr lang="en-US" sz="2800" dirty="0"/>
              <a:t>f(x</a:t>
            </a:r>
            <a:r>
              <a:rPr lang="en-US" sz="2800" baseline="-25000" dirty="0"/>
              <a:t>0</a:t>
            </a:r>
            <a:r>
              <a:rPr lang="en-US" sz="2800" dirty="0" smtClean="0"/>
              <a:t>)</a:t>
            </a:r>
            <a:r>
              <a:rPr lang="ru-RU" sz="2800" dirty="0" smtClean="0"/>
              <a:t>, если Х</a:t>
            </a:r>
            <a:r>
              <a:rPr lang="ru-RU" sz="2800" baseline="-25000" dirty="0" smtClean="0"/>
              <a:t>0</a:t>
            </a:r>
            <a:r>
              <a:rPr lang="ru-RU" sz="2800" dirty="0" smtClean="0"/>
              <a:t> –точка касания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85938" y="2786063"/>
            <a:ext cx="5572125" cy="3475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Ответ: 0</a:t>
            </a:r>
            <a:endParaRPr lang="ru-RU" dirty="0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890713" y="2065338"/>
            <a:ext cx="5514975" cy="35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90023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На рисунке изображены прямые, являющиеся касательными к </a:t>
            </a:r>
            <a:r>
              <a:rPr lang="ru-RU" sz="2400" dirty="0" err="1" smtClean="0"/>
              <a:t>к</a:t>
            </a:r>
            <a:r>
              <a:rPr lang="ru-RU" sz="2400" dirty="0" smtClean="0"/>
              <a:t> графику функции </a:t>
            </a:r>
            <a:r>
              <a:rPr lang="ru-RU" sz="2400" dirty="0" err="1" smtClean="0"/>
              <a:t>у=</a:t>
            </a:r>
            <a:r>
              <a:rPr lang="en-US" sz="2400" dirty="0" smtClean="0"/>
              <a:t>f(x) </a:t>
            </a:r>
            <a:r>
              <a:rPr lang="ru-RU" sz="2400" dirty="0" smtClean="0"/>
              <a:t> в точках    х</a:t>
            </a:r>
            <a:r>
              <a:rPr lang="ru-RU" sz="2400" baseline="-25000" dirty="0" smtClean="0"/>
              <a:t>1</a:t>
            </a:r>
            <a:r>
              <a:rPr lang="ru-RU" sz="2400" dirty="0" smtClean="0"/>
              <a:t> , х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, х</a:t>
            </a:r>
            <a:r>
              <a:rPr lang="ru-RU" sz="2400" baseline="-25000" dirty="0" smtClean="0"/>
              <a:t>3</a:t>
            </a:r>
            <a:r>
              <a:rPr lang="ru-RU" sz="2400" dirty="0" smtClean="0"/>
              <a:t>, х</a:t>
            </a:r>
            <a:r>
              <a:rPr lang="ru-RU" sz="2400" baseline="-25000" dirty="0" smtClean="0"/>
              <a:t>4,</a:t>
            </a:r>
            <a:r>
              <a:rPr lang="ru-RU" sz="2400" dirty="0" smtClean="0"/>
              <a:t> х</a:t>
            </a:r>
            <a:r>
              <a:rPr lang="ru-RU" sz="2400" baseline="-25000" dirty="0" smtClean="0"/>
              <a:t>5</a:t>
            </a:r>
            <a:r>
              <a:rPr lang="ru-RU" sz="2400" dirty="0" smtClean="0"/>
              <a:t>.Определите количество неположительных чисел среди значений производной у</a:t>
            </a:r>
            <a:r>
              <a:rPr lang="en-US" sz="2400" dirty="0" smtClean="0"/>
              <a:t>=f</a:t>
            </a:r>
            <a:r>
              <a:rPr lang="en-US" sz="2400" baseline="30000" dirty="0" smtClean="0"/>
              <a:t>`</a:t>
            </a:r>
            <a:r>
              <a:rPr lang="en-US" sz="2400" dirty="0" smtClean="0"/>
              <a:t>(x)</a:t>
            </a:r>
            <a:r>
              <a:rPr lang="ru-RU" sz="2400" dirty="0" smtClean="0"/>
              <a:t>  в точках Х</a:t>
            </a:r>
            <a:r>
              <a:rPr lang="ru-RU" sz="2400" baseline="-25000" dirty="0" smtClean="0"/>
              <a:t>1</a:t>
            </a:r>
            <a:r>
              <a:rPr lang="ru-RU" sz="2400" dirty="0" smtClean="0"/>
              <a:t> , х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, х</a:t>
            </a:r>
            <a:r>
              <a:rPr lang="ru-RU" sz="2400" baseline="-25000" dirty="0" smtClean="0"/>
              <a:t>3</a:t>
            </a:r>
            <a:r>
              <a:rPr lang="ru-RU" sz="2400" dirty="0" smtClean="0"/>
              <a:t>, х</a:t>
            </a:r>
            <a:r>
              <a:rPr lang="ru-RU" sz="2400" baseline="-25000" dirty="0" smtClean="0"/>
              <a:t>4,</a:t>
            </a:r>
            <a:r>
              <a:rPr lang="ru-RU" sz="2400" dirty="0" smtClean="0"/>
              <a:t> х</a:t>
            </a:r>
            <a:r>
              <a:rPr lang="ru-RU" sz="2400" baseline="-25000" dirty="0" smtClean="0"/>
              <a:t>5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560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285875" y="2500313"/>
            <a:ext cx="6715125" cy="4132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 4</a:t>
            </a:r>
            <a:endParaRPr lang="ru-RU" dirty="0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385888" y="1798638"/>
            <a:ext cx="6524625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75735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На рисунке изображена прямая, которая является касательной к графику функции </a:t>
            </a:r>
            <a:r>
              <a:rPr lang="ru-RU" sz="2800" dirty="0" err="1" smtClean="0"/>
              <a:t>у=</a:t>
            </a:r>
            <a:r>
              <a:rPr lang="en-US" sz="2800" dirty="0" smtClean="0"/>
              <a:t>f(x) </a:t>
            </a:r>
            <a:r>
              <a:rPr lang="ru-RU" sz="2800" dirty="0" smtClean="0"/>
              <a:t> в точке </a:t>
            </a:r>
            <a:r>
              <a:rPr lang="en-US" sz="2800" dirty="0" smtClean="0"/>
              <a:t>(x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;f(x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))</a:t>
            </a:r>
            <a:r>
              <a:rPr lang="ru-RU" sz="2800" dirty="0" smtClean="0"/>
              <a:t>. Найдите значение производной у</a:t>
            </a:r>
            <a:r>
              <a:rPr lang="en-US" sz="2800" dirty="0" smtClean="0"/>
              <a:t>=f</a:t>
            </a:r>
            <a:r>
              <a:rPr lang="en-US" sz="2800" baseline="30000" dirty="0"/>
              <a:t>`</a:t>
            </a:r>
            <a:r>
              <a:rPr lang="en-US" sz="2800" dirty="0"/>
              <a:t>(x</a:t>
            </a:r>
            <a:r>
              <a:rPr lang="en-US" sz="2800" dirty="0" smtClean="0"/>
              <a:t>)</a:t>
            </a:r>
            <a:r>
              <a:rPr lang="ru-RU" sz="2800" dirty="0" smtClean="0"/>
              <a:t> в точке х</a:t>
            </a:r>
            <a:r>
              <a:rPr lang="ru-RU" sz="2800" baseline="-25000" dirty="0" smtClean="0"/>
              <a:t>0.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304800" y="2000250"/>
            <a:ext cx="8686800" cy="40798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38" y="2833688"/>
            <a:ext cx="7286625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 1,5</a:t>
            </a:r>
            <a:endParaRPr lang="ru-RU" dirty="0"/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81088" y="1887538"/>
            <a:ext cx="7134225" cy="3857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8585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На  рисунке изображен график производной. Укажите количество точек максимума.</a:t>
            </a:r>
            <a:endParaRPr lang="ru-RU" sz="3200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285875" y="1857375"/>
            <a:ext cx="6143625" cy="4071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1447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На рисунке изображена прямая, которая является касательной к графику функции </a:t>
            </a:r>
            <a:r>
              <a:rPr lang="ru-RU" sz="2800" dirty="0" err="1" smtClean="0"/>
              <a:t>у=</a:t>
            </a:r>
            <a:r>
              <a:rPr lang="en-US" sz="2800" dirty="0" smtClean="0"/>
              <a:t>f(x) </a:t>
            </a:r>
            <a:r>
              <a:rPr lang="ru-RU" sz="2800" dirty="0" smtClean="0"/>
              <a:t> в точке </a:t>
            </a:r>
            <a:r>
              <a:rPr lang="en-US" sz="2800" dirty="0" smtClean="0"/>
              <a:t>(x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;f(x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))</a:t>
            </a:r>
            <a:r>
              <a:rPr lang="ru-RU" sz="2800" dirty="0" smtClean="0"/>
              <a:t>. Найдите значение производной у</a:t>
            </a:r>
            <a:r>
              <a:rPr lang="en-US" sz="2800" dirty="0" smtClean="0"/>
              <a:t>=f</a:t>
            </a:r>
            <a:r>
              <a:rPr lang="en-US" sz="2800" baseline="30000" dirty="0" smtClean="0"/>
              <a:t>`</a:t>
            </a:r>
            <a:r>
              <a:rPr lang="en-US" sz="2800" dirty="0" smtClean="0"/>
              <a:t>(x)</a:t>
            </a:r>
            <a:r>
              <a:rPr lang="ru-RU" sz="2800" dirty="0" smtClean="0"/>
              <a:t> в точке х</a:t>
            </a:r>
            <a:r>
              <a:rPr lang="ru-RU" sz="2800" baseline="-25000" dirty="0" smtClean="0"/>
              <a:t>0.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28688" y="2346325"/>
            <a:ext cx="7289800" cy="4511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 -3:5=-0,6</a:t>
            </a:r>
            <a:endParaRPr lang="ru-RU" dirty="0"/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76325" y="1579563"/>
            <a:ext cx="7143750" cy="447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0" y="357188"/>
            <a:ext cx="7497763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143125" y="2292350"/>
            <a:ext cx="4837113" cy="4565650"/>
          </a:xfrm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38" y="0"/>
            <a:ext cx="721518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Ответ:3</a:t>
            </a:r>
            <a:endParaRPr lang="ru-RU" dirty="0"/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276475" y="1554163"/>
            <a:ext cx="4743450" cy="452596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928938" y="2190750"/>
            <a:ext cx="4500562" cy="4667250"/>
          </a:xfrm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43000" y="214313"/>
            <a:ext cx="5072063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:4</a:t>
            </a:r>
            <a:endParaRPr lang="ru-RU" dirty="0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446338" y="1554163"/>
            <a:ext cx="4403725" cy="452596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355336" cy="17145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/>
              <a:t>На рисунке изображены прямые, являющиеся касательными к </a:t>
            </a:r>
            <a:r>
              <a:rPr lang="ru-RU" sz="2700" dirty="0" err="1" smtClean="0"/>
              <a:t>к</a:t>
            </a:r>
            <a:r>
              <a:rPr lang="ru-RU" sz="2700" dirty="0" smtClean="0"/>
              <a:t> графику функции </a:t>
            </a:r>
            <a:r>
              <a:rPr lang="ru-RU" sz="2700" dirty="0" err="1" smtClean="0"/>
              <a:t>у=</a:t>
            </a:r>
            <a:r>
              <a:rPr lang="en-US" sz="2700" dirty="0" smtClean="0"/>
              <a:t>f(x) </a:t>
            </a:r>
            <a:r>
              <a:rPr lang="ru-RU" sz="2700" dirty="0" smtClean="0"/>
              <a:t> в точках    х</a:t>
            </a:r>
            <a:r>
              <a:rPr lang="ru-RU" sz="2700" baseline="-25000" dirty="0" smtClean="0"/>
              <a:t>1</a:t>
            </a:r>
            <a:r>
              <a:rPr lang="ru-RU" sz="2700" dirty="0" smtClean="0"/>
              <a:t> </a:t>
            </a:r>
            <a:r>
              <a:rPr lang="ru-RU" sz="2700" dirty="0"/>
              <a:t>, х</a:t>
            </a:r>
            <a:r>
              <a:rPr lang="ru-RU" sz="2700" baseline="-25000" dirty="0"/>
              <a:t>2</a:t>
            </a:r>
            <a:r>
              <a:rPr lang="ru-RU" sz="2700" dirty="0"/>
              <a:t>, х</a:t>
            </a:r>
            <a:r>
              <a:rPr lang="ru-RU" sz="2700" baseline="-25000" dirty="0"/>
              <a:t>3</a:t>
            </a:r>
            <a:r>
              <a:rPr lang="ru-RU" sz="2700" dirty="0"/>
              <a:t>, х</a:t>
            </a:r>
            <a:r>
              <a:rPr lang="ru-RU" sz="2700" baseline="-25000" dirty="0"/>
              <a:t>4,</a:t>
            </a:r>
            <a:r>
              <a:rPr lang="ru-RU" sz="2700" dirty="0"/>
              <a:t> </a:t>
            </a:r>
            <a:r>
              <a:rPr lang="ru-RU" sz="2700" dirty="0" smtClean="0"/>
              <a:t>х</a:t>
            </a:r>
            <a:r>
              <a:rPr lang="ru-RU" sz="2700" baseline="-25000" dirty="0" smtClean="0"/>
              <a:t>5</a:t>
            </a:r>
            <a:r>
              <a:rPr lang="ru-RU" sz="2700" dirty="0" smtClean="0"/>
              <a:t>.Определите количество положительных чисел среди значений производной у</a:t>
            </a:r>
            <a:r>
              <a:rPr lang="en-US" sz="2700" dirty="0" smtClean="0"/>
              <a:t>=f</a:t>
            </a:r>
            <a:r>
              <a:rPr lang="en-US" sz="2700" baseline="30000" dirty="0" smtClean="0"/>
              <a:t>`</a:t>
            </a:r>
            <a:r>
              <a:rPr lang="en-US" sz="2700" dirty="0" smtClean="0"/>
              <a:t>(x)</a:t>
            </a:r>
            <a:r>
              <a:rPr lang="ru-RU" sz="2700" dirty="0" smtClean="0"/>
              <a:t>  в точках </a:t>
            </a:r>
            <a:r>
              <a:rPr lang="ru-RU" sz="2700" dirty="0"/>
              <a:t>Х</a:t>
            </a:r>
            <a:r>
              <a:rPr lang="ru-RU" sz="2700" baseline="-25000" dirty="0"/>
              <a:t>1</a:t>
            </a:r>
            <a:r>
              <a:rPr lang="ru-RU" sz="2700" dirty="0"/>
              <a:t> , х</a:t>
            </a:r>
            <a:r>
              <a:rPr lang="ru-RU" sz="2700" baseline="-25000" dirty="0"/>
              <a:t>2</a:t>
            </a:r>
            <a:r>
              <a:rPr lang="ru-RU" sz="2700" dirty="0"/>
              <a:t>, х</a:t>
            </a:r>
            <a:r>
              <a:rPr lang="ru-RU" sz="2700" baseline="-25000" dirty="0"/>
              <a:t>3</a:t>
            </a:r>
            <a:r>
              <a:rPr lang="ru-RU" sz="2700" dirty="0"/>
              <a:t>, х</a:t>
            </a:r>
            <a:r>
              <a:rPr lang="ru-RU" sz="2700" baseline="-25000" dirty="0"/>
              <a:t>4,</a:t>
            </a:r>
            <a:r>
              <a:rPr lang="ru-RU" sz="2700" dirty="0"/>
              <a:t> х</a:t>
            </a:r>
            <a:r>
              <a:rPr lang="ru-RU" sz="2700" baseline="-25000" dirty="0"/>
              <a:t>5</a:t>
            </a:r>
            <a:r>
              <a:rPr lang="ru-RU" sz="2700" dirty="0"/>
              <a:t>.</a:t>
            </a:r>
            <a:br>
              <a:rPr lang="ru-RU" sz="27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85938" y="2428875"/>
            <a:ext cx="6970712" cy="4143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Ответ:1</a:t>
            </a:r>
            <a:endParaRPr lang="ru-RU" dirty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09650" y="1582738"/>
            <a:ext cx="7277100" cy="4467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78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428750" y="1687513"/>
            <a:ext cx="7072313" cy="4608512"/>
          </a:xfrm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3213" y="230188"/>
            <a:ext cx="8555037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:-3</a:t>
            </a:r>
            <a:endParaRPr lang="ru-RU" dirty="0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95463" y="1941513"/>
            <a:ext cx="5705475" cy="37528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 4</a:t>
            </a:r>
            <a:endParaRPr lang="ru-RU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7338" y="1760538"/>
            <a:ext cx="6181725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99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20750" y="2116138"/>
            <a:ext cx="7794625" cy="3884612"/>
          </a:xfrm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38" y="214313"/>
            <a:ext cx="814387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 1</a:t>
            </a:r>
            <a:endParaRPr lang="ru-RU" dirty="0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42975" y="2163763"/>
            <a:ext cx="7410450" cy="33051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32872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На  рисунке изображен график производной. Укажите количество точек минимума.</a:t>
            </a:r>
            <a:endParaRPr lang="ru-RU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285875" y="1857375"/>
            <a:ext cx="6143625" cy="4071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:3</a:t>
            </a:r>
            <a:endParaRPr lang="ru-RU" dirty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66863" y="1770063"/>
            <a:ext cx="6162675" cy="4095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На рисунке изображен график производной функции. Определить количество точек графика функции, в которых касательная к нему параллельна оси Ох.</a:t>
            </a:r>
            <a:endParaRPr lang="ru-RU" sz="2400" dirty="0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00188" y="2071688"/>
            <a:ext cx="7215187" cy="3575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 4</a:t>
            </a:r>
            <a:endParaRPr lang="ru-RU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33463" y="2135188"/>
            <a:ext cx="7229475" cy="3362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На рисунке изображен график производной функции. Определить количество точек графика функции, в которых касательная к нему параллельна прямой </a:t>
            </a:r>
            <a:r>
              <a:rPr lang="ru-RU" sz="2400" dirty="0" err="1" smtClean="0"/>
              <a:t>у=х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428750" y="1857375"/>
            <a:ext cx="7346950" cy="3786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Ответ : 5</a:t>
            </a:r>
            <a:endParaRPr lang="ru-RU" dirty="0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95338" y="2074863"/>
            <a:ext cx="7705725" cy="3486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131</TotalTime>
  <Words>339</Words>
  <Application>Microsoft Office PowerPoint</Application>
  <PresentationFormat>Экран (4:3)</PresentationFormat>
  <Paragraphs>27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Franklin Gothic Book</vt:lpstr>
      <vt:lpstr>Arial</vt:lpstr>
      <vt:lpstr>Franklin Gothic Medium</vt:lpstr>
      <vt:lpstr>Wingdings 2</vt:lpstr>
      <vt:lpstr>Calibri</vt:lpstr>
      <vt:lpstr>Трек</vt:lpstr>
      <vt:lpstr>    Применение производной</vt:lpstr>
      <vt:lpstr>На  рисунке изображен график производной. Укажите количество точек максимума.</vt:lpstr>
      <vt:lpstr>Ответ : 4</vt:lpstr>
      <vt:lpstr>На  рисунке изображен график производной. Укажите количество точек минимума.</vt:lpstr>
      <vt:lpstr>Ответ :3</vt:lpstr>
      <vt:lpstr>На рисунке изображен график производной функции. Определить количество точек графика функции, в которых касательная к нему параллельна оси Ох.</vt:lpstr>
      <vt:lpstr>Ответ : 4</vt:lpstr>
      <vt:lpstr>На рисунке изображен график производной функции. Определить количество точек графика функции, в которых касательная к нему параллельна прямой у=х.</vt:lpstr>
      <vt:lpstr>Ответ : 5</vt:lpstr>
      <vt:lpstr>На рисунке изображен график производной функции. Определить количество точек графика функции, в которых касательная к нему параллельна прямой у=1,5х.</vt:lpstr>
      <vt:lpstr>Ответ :4</vt:lpstr>
      <vt:lpstr>На рисунке изображен график производной функции. Определить количество точек графика функции, в которых касательная к нему перпендикулярна  оси Оу..</vt:lpstr>
      <vt:lpstr>Ответ :6</vt:lpstr>
      <vt:lpstr>На рисунке изображены график производной функции и касательная к графику этой функции. Определите значение выражения Х0+f(x0), если Х0 –точка касания </vt:lpstr>
      <vt:lpstr>Ответ: 0</vt:lpstr>
      <vt:lpstr>На рисунке изображены прямые, являющиеся касательными к к графику функции у=f(x)  в точках    х1 , х2, х3, х4, х5.Определите количество неположительных чисел среди значений производной у=f`(x)  в точках Х1 , х2, х3, х4, х5. </vt:lpstr>
      <vt:lpstr>Ответ : 4</vt:lpstr>
      <vt:lpstr>На рисунке изображена прямая, которая является касательной к графику функции у=f(x)  в точке (x0;f(x0)). Найдите значение производной у=f`(x) в точке х0.  </vt:lpstr>
      <vt:lpstr>Ответ : 1,5</vt:lpstr>
      <vt:lpstr>На рисунке изображена прямая, которая является касательной к графику функции у=f(x)  в точке (x0;f(x0)). Найдите значение производной у=f`(x) в точке х0. </vt:lpstr>
      <vt:lpstr>Ответ : -3:5=-0,6</vt:lpstr>
      <vt:lpstr>Слайд 22</vt:lpstr>
      <vt:lpstr>Ответ:3</vt:lpstr>
      <vt:lpstr>Слайд 24</vt:lpstr>
      <vt:lpstr>Ответ :4</vt:lpstr>
      <vt:lpstr>На рисунке изображены прямые, являющиеся касательными к к графику функции у=f(x)  в точках    х1 , х2, х3, х4, х5.Определите количество положительных чисел среди значений производной у=f`(x)  в точках Х1 , х2, х3, х4, х5.  </vt:lpstr>
      <vt:lpstr>Ответ:1</vt:lpstr>
      <vt:lpstr>Слайд 28</vt:lpstr>
      <vt:lpstr>Ответ :-3</vt:lpstr>
      <vt:lpstr>Слайд 30</vt:lpstr>
      <vt:lpstr>Ответ :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производной</dc:title>
  <dc:creator>User</dc:creator>
  <cp:lastModifiedBy>www.PHILka.RU</cp:lastModifiedBy>
  <cp:revision>18</cp:revision>
  <dcterms:created xsi:type="dcterms:W3CDTF">2009-03-31T01:41:51Z</dcterms:created>
  <dcterms:modified xsi:type="dcterms:W3CDTF">2010-05-08T16:30:03Z</dcterms:modified>
</cp:coreProperties>
</file>