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"/>
  </p:notesMasterIdLst>
  <p:sldIdLst>
    <p:sldId id="278" r:id="rId2"/>
    <p:sldId id="256" r:id="rId3"/>
    <p:sldId id="293" r:id="rId4"/>
    <p:sldId id="303" r:id="rId5"/>
    <p:sldId id="304" r:id="rId6"/>
    <p:sldId id="305" r:id="rId7"/>
    <p:sldId id="310" r:id="rId8"/>
    <p:sldId id="29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74" autoAdjust="0"/>
    <p:restoredTop sz="94660"/>
  </p:normalViewPr>
  <p:slideViewPr>
    <p:cSldViewPr>
      <p:cViewPr varScale="1">
        <p:scale>
          <a:sx n="69" d="100"/>
          <a:sy n="69" d="100"/>
        </p:scale>
        <p:origin x="149778" y="-23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099721-0510-4DBF-A4BD-1C7A1200D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E54CA-551A-4504-8EC9-22166FF5F99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1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846888"/>
            <a:chOff x="2308" y="1895"/>
            <a:chExt cx="1144" cy="96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8" y="1895"/>
              <a:ext cx="1144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485" y="2042"/>
              <a:ext cx="967" cy="801"/>
            </a:xfrm>
            <a:custGeom>
              <a:avLst/>
              <a:gdLst/>
              <a:ahLst/>
              <a:cxnLst>
                <a:cxn ang="0">
                  <a:pos x="1611" y="1506"/>
                </a:cxn>
                <a:cxn ang="0">
                  <a:pos x="1663" y="1498"/>
                </a:cxn>
                <a:cxn ang="0">
                  <a:pos x="1712" y="1481"/>
                </a:cxn>
                <a:cxn ang="0">
                  <a:pos x="1755" y="1456"/>
                </a:cxn>
                <a:cxn ang="0">
                  <a:pos x="1793" y="1423"/>
                </a:cxn>
                <a:cxn ang="0">
                  <a:pos x="1825" y="1384"/>
                </a:cxn>
                <a:cxn ang="0">
                  <a:pos x="1849" y="1339"/>
                </a:cxn>
                <a:cxn ang="0">
                  <a:pos x="1864" y="1289"/>
                </a:cxn>
                <a:cxn ang="0">
                  <a:pos x="1868" y="1236"/>
                </a:cxn>
                <a:cxn ang="0">
                  <a:pos x="1868" y="1222"/>
                </a:cxn>
                <a:cxn ang="0">
                  <a:pos x="1867" y="1209"/>
                </a:cxn>
                <a:cxn ang="0">
                  <a:pos x="1934" y="175"/>
                </a:cxn>
                <a:cxn ang="0">
                  <a:pos x="1932" y="162"/>
                </a:cxn>
                <a:cxn ang="0">
                  <a:pos x="1929" y="138"/>
                </a:cxn>
                <a:cxn ang="0">
                  <a:pos x="1914" y="118"/>
                </a:cxn>
                <a:cxn ang="0">
                  <a:pos x="1889" y="104"/>
                </a:cxn>
                <a:cxn ang="0">
                  <a:pos x="1860" y="95"/>
                </a:cxn>
                <a:cxn ang="0">
                  <a:pos x="1831" y="89"/>
                </a:cxn>
                <a:cxn ang="0">
                  <a:pos x="1815" y="87"/>
                </a:cxn>
                <a:cxn ang="0">
                  <a:pos x="1810" y="86"/>
                </a:cxn>
                <a:cxn ang="0">
                  <a:pos x="251" y="0"/>
                </a:cxn>
                <a:cxn ang="0">
                  <a:pos x="201" y="1"/>
                </a:cxn>
                <a:cxn ang="0">
                  <a:pos x="155" y="12"/>
                </a:cxn>
                <a:cxn ang="0">
                  <a:pos x="111" y="33"/>
                </a:cxn>
                <a:cxn ang="0">
                  <a:pos x="73" y="63"/>
                </a:cxn>
                <a:cxn ang="0">
                  <a:pos x="41" y="100"/>
                </a:cxn>
                <a:cxn ang="0">
                  <a:pos x="18" y="141"/>
                </a:cxn>
                <a:cxn ang="0">
                  <a:pos x="4" y="187"/>
                </a:cxn>
                <a:cxn ang="0">
                  <a:pos x="0" y="236"/>
                </a:cxn>
                <a:cxn ang="0">
                  <a:pos x="67" y="1354"/>
                </a:cxn>
                <a:cxn ang="0">
                  <a:pos x="63" y="1378"/>
                </a:cxn>
                <a:cxn ang="0">
                  <a:pos x="63" y="1392"/>
                </a:cxn>
                <a:cxn ang="0">
                  <a:pos x="65" y="1427"/>
                </a:cxn>
                <a:cxn ang="0">
                  <a:pos x="78" y="1484"/>
                </a:cxn>
                <a:cxn ang="0">
                  <a:pos x="103" y="1537"/>
                </a:cxn>
                <a:cxn ang="0">
                  <a:pos x="138" y="1582"/>
                </a:cxn>
                <a:cxn ang="0">
                  <a:pos x="162" y="1601"/>
                </a:cxn>
                <a:cxn ang="0">
                  <a:pos x="169" y="1602"/>
                </a:cxn>
                <a:cxn ang="0">
                  <a:pos x="1611" y="1507"/>
                </a:cxn>
              </a:cxnLst>
              <a:rect l="0" t="0" r="r" b="b"/>
              <a:pathLst>
                <a:path w="1934" h="1602">
                  <a:moveTo>
                    <a:pt x="1611" y="1507"/>
                  </a:moveTo>
                  <a:lnTo>
                    <a:pt x="1611" y="1506"/>
                  </a:lnTo>
                  <a:lnTo>
                    <a:pt x="1638" y="1503"/>
                  </a:lnTo>
                  <a:lnTo>
                    <a:pt x="1663" y="1498"/>
                  </a:lnTo>
                  <a:lnTo>
                    <a:pt x="1689" y="1491"/>
                  </a:lnTo>
                  <a:lnTo>
                    <a:pt x="1712" y="1481"/>
                  </a:lnTo>
                  <a:lnTo>
                    <a:pt x="1735" y="1469"/>
                  </a:lnTo>
                  <a:lnTo>
                    <a:pt x="1755" y="1456"/>
                  </a:lnTo>
                  <a:lnTo>
                    <a:pt x="1775" y="1440"/>
                  </a:lnTo>
                  <a:lnTo>
                    <a:pt x="1793" y="1423"/>
                  </a:lnTo>
                  <a:lnTo>
                    <a:pt x="1810" y="1404"/>
                  </a:lnTo>
                  <a:lnTo>
                    <a:pt x="1825" y="1384"/>
                  </a:lnTo>
                  <a:lnTo>
                    <a:pt x="1837" y="1362"/>
                  </a:lnTo>
                  <a:lnTo>
                    <a:pt x="1849" y="1339"/>
                  </a:lnTo>
                  <a:lnTo>
                    <a:pt x="1857" y="1315"/>
                  </a:lnTo>
                  <a:lnTo>
                    <a:pt x="1864" y="1289"/>
                  </a:lnTo>
                  <a:lnTo>
                    <a:pt x="1867" y="1263"/>
                  </a:lnTo>
                  <a:lnTo>
                    <a:pt x="1868" y="1236"/>
                  </a:lnTo>
                  <a:lnTo>
                    <a:pt x="1868" y="1229"/>
                  </a:lnTo>
                  <a:lnTo>
                    <a:pt x="1868" y="1222"/>
                  </a:lnTo>
                  <a:lnTo>
                    <a:pt x="1868" y="1215"/>
                  </a:lnTo>
                  <a:lnTo>
                    <a:pt x="1867" y="1209"/>
                  </a:lnTo>
                  <a:lnTo>
                    <a:pt x="1869" y="1209"/>
                  </a:lnTo>
                  <a:lnTo>
                    <a:pt x="1934" y="175"/>
                  </a:lnTo>
                  <a:lnTo>
                    <a:pt x="1932" y="175"/>
                  </a:lnTo>
                  <a:lnTo>
                    <a:pt x="1932" y="162"/>
                  </a:lnTo>
                  <a:lnTo>
                    <a:pt x="1931" y="149"/>
                  </a:lnTo>
                  <a:lnTo>
                    <a:pt x="1929" y="138"/>
                  </a:lnTo>
                  <a:lnTo>
                    <a:pt x="1927" y="125"/>
                  </a:lnTo>
                  <a:lnTo>
                    <a:pt x="1914" y="118"/>
                  </a:lnTo>
                  <a:lnTo>
                    <a:pt x="1902" y="111"/>
                  </a:lnTo>
                  <a:lnTo>
                    <a:pt x="1889" y="104"/>
                  </a:lnTo>
                  <a:lnTo>
                    <a:pt x="1875" y="100"/>
                  </a:lnTo>
                  <a:lnTo>
                    <a:pt x="1860" y="95"/>
                  </a:lnTo>
                  <a:lnTo>
                    <a:pt x="1846" y="92"/>
                  </a:lnTo>
                  <a:lnTo>
                    <a:pt x="1831" y="89"/>
                  </a:lnTo>
                  <a:lnTo>
                    <a:pt x="1816" y="87"/>
                  </a:lnTo>
                  <a:lnTo>
                    <a:pt x="1815" y="87"/>
                  </a:lnTo>
                  <a:lnTo>
                    <a:pt x="1813" y="86"/>
                  </a:lnTo>
                  <a:lnTo>
                    <a:pt x="1810" y="86"/>
                  </a:lnTo>
                  <a:lnTo>
                    <a:pt x="1806" y="86"/>
                  </a:lnTo>
                  <a:lnTo>
                    <a:pt x="251" y="0"/>
                  </a:lnTo>
                  <a:lnTo>
                    <a:pt x="225" y="0"/>
                  </a:lnTo>
                  <a:lnTo>
                    <a:pt x="201" y="1"/>
                  </a:lnTo>
                  <a:lnTo>
                    <a:pt x="178" y="5"/>
                  </a:lnTo>
                  <a:lnTo>
                    <a:pt x="155" y="12"/>
                  </a:lnTo>
                  <a:lnTo>
                    <a:pt x="132" y="21"/>
                  </a:lnTo>
                  <a:lnTo>
                    <a:pt x="111" y="33"/>
                  </a:lnTo>
                  <a:lnTo>
                    <a:pt x="92" y="47"/>
                  </a:lnTo>
                  <a:lnTo>
                    <a:pt x="73" y="63"/>
                  </a:lnTo>
                  <a:lnTo>
                    <a:pt x="56" y="80"/>
                  </a:lnTo>
                  <a:lnTo>
                    <a:pt x="41" y="100"/>
                  </a:lnTo>
                  <a:lnTo>
                    <a:pt x="28" y="121"/>
                  </a:lnTo>
                  <a:lnTo>
                    <a:pt x="18" y="141"/>
                  </a:lnTo>
                  <a:lnTo>
                    <a:pt x="10" y="164"/>
                  </a:lnTo>
                  <a:lnTo>
                    <a:pt x="4" y="187"/>
                  </a:lnTo>
                  <a:lnTo>
                    <a:pt x="1" y="211"/>
                  </a:lnTo>
                  <a:lnTo>
                    <a:pt x="0" y="236"/>
                  </a:lnTo>
                  <a:lnTo>
                    <a:pt x="62" y="1354"/>
                  </a:lnTo>
                  <a:lnTo>
                    <a:pt x="67" y="1354"/>
                  </a:lnTo>
                  <a:lnTo>
                    <a:pt x="64" y="1372"/>
                  </a:lnTo>
                  <a:lnTo>
                    <a:pt x="63" y="1378"/>
                  </a:lnTo>
                  <a:lnTo>
                    <a:pt x="63" y="1385"/>
                  </a:lnTo>
                  <a:lnTo>
                    <a:pt x="63" y="1392"/>
                  </a:lnTo>
                  <a:lnTo>
                    <a:pt x="63" y="1397"/>
                  </a:lnTo>
                  <a:lnTo>
                    <a:pt x="65" y="1427"/>
                  </a:lnTo>
                  <a:lnTo>
                    <a:pt x="70" y="1456"/>
                  </a:lnTo>
                  <a:lnTo>
                    <a:pt x="78" y="1484"/>
                  </a:lnTo>
                  <a:lnTo>
                    <a:pt x="90" y="1511"/>
                  </a:lnTo>
                  <a:lnTo>
                    <a:pt x="103" y="1537"/>
                  </a:lnTo>
                  <a:lnTo>
                    <a:pt x="119" y="1560"/>
                  </a:lnTo>
                  <a:lnTo>
                    <a:pt x="138" y="1582"/>
                  </a:lnTo>
                  <a:lnTo>
                    <a:pt x="159" y="1601"/>
                  </a:lnTo>
                  <a:lnTo>
                    <a:pt x="162" y="1601"/>
                  </a:lnTo>
                  <a:lnTo>
                    <a:pt x="166" y="1601"/>
                  </a:lnTo>
                  <a:lnTo>
                    <a:pt x="169" y="1602"/>
                  </a:lnTo>
                  <a:lnTo>
                    <a:pt x="172" y="1602"/>
                  </a:lnTo>
                  <a:lnTo>
                    <a:pt x="1611" y="1507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404" y="1995"/>
              <a:ext cx="1038" cy="843"/>
            </a:xfrm>
            <a:custGeom>
              <a:avLst/>
              <a:gdLst/>
              <a:ahLst/>
              <a:cxnLst>
                <a:cxn ang="0">
                  <a:pos x="190" y="1489"/>
                </a:cxn>
                <a:cxn ang="0">
                  <a:pos x="190" y="1482"/>
                </a:cxn>
                <a:cxn ang="0">
                  <a:pos x="190" y="1466"/>
                </a:cxn>
                <a:cxn ang="0">
                  <a:pos x="180" y="1289"/>
                </a:cxn>
                <a:cxn ang="0">
                  <a:pos x="158" y="899"/>
                </a:cxn>
                <a:cxn ang="0">
                  <a:pos x="136" y="509"/>
                </a:cxn>
                <a:cxn ang="0">
                  <a:pos x="126" y="332"/>
                </a:cxn>
                <a:cxn ang="0">
                  <a:pos x="132" y="275"/>
                </a:cxn>
                <a:cxn ang="0">
                  <a:pos x="148" y="222"/>
                </a:cxn>
                <a:cxn ang="0">
                  <a:pos x="176" y="175"/>
                </a:cxn>
                <a:cxn ang="0">
                  <a:pos x="211" y="133"/>
                </a:cxn>
                <a:cxn ang="0">
                  <a:pos x="232" y="114"/>
                </a:cxn>
                <a:cxn ang="0">
                  <a:pos x="255" y="99"/>
                </a:cxn>
                <a:cxn ang="0">
                  <a:pos x="279" y="85"/>
                </a:cxn>
                <a:cxn ang="0">
                  <a:pos x="305" y="75"/>
                </a:cxn>
                <a:cxn ang="0">
                  <a:pos x="331" y="67"/>
                </a:cxn>
                <a:cxn ang="0">
                  <a:pos x="359" y="61"/>
                </a:cxn>
                <a:cxn ang="0">
                  <a:pos x="386" y="59"/>
                </a:cxn>
                <a:cxn ang="0">
                  <a:pos x="415" y="59"/>
                </a:cxn>
                <a:cxn ang="0">
                  <a:pos x="1983" y="146"/>
                </a:cxn>
                <a:cxn ang="0">
                  <a:pos x="1995" y="148"/>
                </a:cxn>
                <a:cxn ang="0">
                  <a:pos x="1997" y="150"/>
                </a:cxn>
                <a:cxn ang="0">
                  <a:pos x="2018" y="153"/>
                </a:cxn>
                <a:cxn ang="0">
                  <a:pos x="2037" y="159"/>
                </a:cxn>
                <a:cxn ang="0">
                  <a:pos x="2057" y="165"/>
                </a:cxn>
                <a:cxn ang="0">
                  <a:pos x="2076" y="173"/>
                </a:cxn>
                <a:cxn ang="0">
                  <a:pos x="2059" y="138"/>
                </a:cxn>
                <a:cxn ang="0">
                  <a:pos x="2038" y="106"/>
                </a:cxn>
                <a:cxn ang="0">
                  <a:pos x="2013" y="77"/>
                </a:cxn>
                <a:cxn ang="0">
                  <a:pos x="1983" y="52"/>
                </a:cxn>
                <a:cxn ang="0">
                  <a:pos x="1951" y="32"/>
                </a:cxn>
                <a:cxn ang="0">
                  <a:pos x="1915" y="16"/>
                </a:cxn>
                <a:cxn ang="0">
                  <a:pos x="1877" y="5"/>
                </a:cxn>
                <a:cxn ang="0">
                  <a:pos x="1837" y="0"/>
                </a:cxn>
                <a:cxn ang="0">
                  <a:pos x="271" y="0"/>
                </a:cxn>
                <a:cxn ang="0">
                  <a:pos x="217" y="6"/>
                </a:cxn>
                <a:cxn ang="0">
                  <a:pos x="165" y="21"/>
                </a:cxn>
                <a:cxn ang="0">
                  <a:pos x="120" y="46"/>
                </a:cxn>
                <a:cxn ang="0">
                  <a:pos x="80" y="80"/>
                </a:cxn>
                <a:cxn ang="0">
                  <a:pos x="46" y="119"/>
                </a:cxn>
                <a:cxn ang="0">
                  <a:pos x="21" y="165"/>
                </a:cxn>
                <a:cxn ang="0">
                  <a:pos x="6" y="216"/>
                </a:cxn>
                <a:cxn ang="0">
                  <a:pos x="0" y="270"/>
                </a:cxn>
                <a:cxn ang="0">
                  <a:pos x="66" y="1399"/>
                </a:cxn>
                <a:cxn ang="0">
                  <a:pos x="65" y="1413"/>
                </a:cxn>
                <a:cxn ang="0">
                  <a:pos x="65" y="1427"/>
                </a:cxn>
                <a:cxn ang="0">
                  <a:pos x="68" y="1473"/>
                </a:cxn>
                <a:cxn ang="0">
                  <a:pos x="80" y="1515"/>
                </a:cxn>
                <a:cxn ang="0">
                  <a:pos x="97" y="1556"/>
                </a:cxn>
                <a:cxn ang="0">
                  <a:pos x="121" y="1591"/>
                </a:cxn>
                <a:cxn ang="0">
                  <a:pos x="150" y="1624"/>
                </a:cxn>
                <a:cxn ang="0">
                  <a:pos x="184" y="1650"/>
                </a:cxn>
                <a:cxn ang="0">
                  <a:pos x="222" y="1672"/>
                </a:cxn>
                <a:cxn ang="0">
                  <a:pos x="263" y="1687"/>
                </a:cxn>
                <a:cxn ang="0">
                  <a:pos x="233" y="1644"/>
                </a:cxn>
                <a:cxn ang="0">
                  <a:pos x="210" y="1597"/>
                </a:cxn>
                <a:cxn ang="0">
                  <a:pos x="195" y="1547"/>
                </a:cxn>
                <a:cxn ang="0">
                  <a:pos x="190" y="1492"/>
                </a:cxn>
              </a:cxnLst>
              <a:rect l="0" t="0" r="r" b="b"/>
              <a:pathLst>
                <a:path w="2076" h="1687">
                  <a:moveTo>
                    <a:pt x="190" y="1492"/>
                  </a:moveTo>
                  <a:lnTo>
                    <a:pt x="190" y="1489"/>
                  </a:lnTo>
                  <a:lnTo>
                    <a:pt x="190" y="1486"/>
                  </a:lnTo>
                  <a:lnTo>
                    <a:pt x="190" y="1482"/>
                  </a:lnTo>
                  <a:lnTo>
                    <a:pt x="190" y="1479"/>
                  </a:lnTo>
                  <a:lnTo>
                    <a:pt x="190" y="1466"/>
                  </a:lnTo>
                  <a:lnTo>
                    <a:pt x="188" y="1418"/>
                  </a:lnTo>
                  <a:lnTo>
                    <a:pt x="180" y="1289"/>
                  </a:lnTo>
                  <a:lnTo>
                    <a:pt x="171" y="1108"/>
                  </a:lnTo>
                  <a:lnTo>
                    <a:pt x="158" y="899"/>
                  </a:lnTo>
                  <a:lnTo>
                    <a:pt x="147" y="691"/>
                  </a:lnTo>
                  <a:lnTo>
                    <a:pt x="136" y="509"/>
                  </a:lnTo>
                  <a:lnTo>
                    <a:pt x="129" y="381"/>
                  </a:lnTo>
                  <a:lnTo>
                    <a:pt x="126" y="332"/>
                  </a:lnTo>
                  <a:lnTo>
                    <a:pt x="127" y="303"/>
                  </a:lnTo>
                  <a:lnTo>
                    <a:pt x="132" y="275"/>
                  </a:lnTo>
                  <a:lnTo>
                    <a:pt x="139" y="249"/>
                  </a:lnTo>
                  <a:lnTo>
                    <a:pt x="148" y="222"/>
                  </a:lnTo>
                  <a:lnTo>
                    <a:pt x="161" y="198"/>
                  </a:lnTo>
                  <a:lnTo>
                    <a:pt x="176" y="175"/>
                  </a:lnTo>
                  <a:lnTo>
                    <a:pt x="192" y="153"/>
                  </a:lnTo>
                  <a:lnTo>
                    <a:pt x="211" y="133"/>
                  </a:lnTo>
                  <a:lnTo>
                    <a:pt x="222" y="123"/>
                  </a:lnTo>
                  <a:lnTo>
                    <a:pt x="232" y="114"/>
                  </a:lnTo>
                  <a:lnTo>
                    <a:pt x="243" y="106"/>
                  </a:lnTo>
                  <a:lnTo>
                    <a:pt x="255" y="99"/>
                  </a:lnTo>
                  <a:lnTo>
                    <a:pt x="267" y="92"/>
                  </a:lnTo>
                  <a:lnTo>
                    <a:pt x="279" y="85"/>
                  </a:lnTo>
                  <a:lnTo>
                    <a:pt x="292" y="80"/>
                  </a:lnTo>
                  <a:lnTo>
                    <a:pt x="305" y="75"/>
                  </a:lnTo>
                  <a:lnTo>
                    <a:pt x="317" y="70"/>
                  </a:lnTo>
                  <a:lnTo>
                    <a:pt x="331" y="67"/>
                  </a:lnTo>
                  <a:lnTo>
                    <a:pt x="345" y="64"/>
                  </a:lnTo>
                  <a:lnTo>
                    <a:pt x="359" y="61"/>
                  </a:lnTo>
                  <a:lnTo>
                    <a:pt x="373" y="60"/>
                  </a:lnTo>
                  <a:lnTo>
                    <a:pt x="386" y="59"/>
                  </a:lnTo>
                  <a:lnTo>
                    <a:pt x="400" y="59"/>
                  </a:lnTo>
                  <a:lnTo>
                    <a:pt x="415" y="59"/>
                  </a:lnTo>
                  <a:lnTo>
                    <a:pt x="1981" y="146"/>
                  </a:lnTo>
                  <a:lnTo>
                    <a:pt x="1983" y="146"/>
                  </a:lnTo>
                  <a:lnTo>
                    <a:pt x="1989" y="146"/>
                  </a:lnTo>
                  <a:lnTo>
                    <a:pt x="1995" y="148"/>
                  </a:lnTo>
                  <a:lnTo>
                    <a:pt x="1997" y="148"/>
                  </a:lnTo>
                  <a:lnTo>
                    <a:pt x="1997" y="150"/>
                  </a:lnTo>
                  <a:lnTo>
                    <a:pt x="2007" y="151"/>
                  </a:lnTo>
                  <a:lnTo>
                    <a:pt x="2018" y="153"/>
                  </a:lnTo>
                  <a:lnTo>
                    <a:pt x="2028" y="156"/>
                  </a:lnTo>
                  <a:lnTo>
                    <a:pt x="2037" y="159"/>
                  </a:lnTo>
                  <a:lnTo>
                    <a:pt x="2048" y="163"/>
                  </a:lnTo>
                  <a:lnTo>
                    <a:pt x="2057" y="165"/>
                  </a:lnTo>
                  <a:lnTo>
                    <a:pt x="2067" y="169"/>
                  </a:lnTo>
                  <a:lnTo>
                    <a:pt x="2076" y="173"/>
                  </a:lnTo>
                  <a:lnTo>
                    <a:pt x="2068" y="156"/>
                  </a:lnTo>
                  <a:lnTo>
                    <a:pt x="2059" y="138"/>
                  </a:lnTo>
                  <a:lnTo>
                    <a:pt x="2050" y="121"/>
                  </a:lnTo>
                  <a:lnTo>
                    <a:pt x="2038" y="106"/>
                  </a:lnTo>
                  <a:lnTo>
                    <a:pt x="2026" y="91"/>
                  </a:lnTo>
                  <a:lnTo>
                    <a:pt x="2013" y="77"/>
                  </a:lnTo>
                  <a:lnTo>
                    <a:pt x="1998" y="65"/>
                  </a:lnTo>
                  <a:lnTo>
                    <a:pt x="1983" y="52"/>
                  </a:lnTo>
                  <a:lnTo>
                    <a:pt x="1967" y="42"/>
                  </a:lnTo>
                  <a:lnTo>
                    <a:pt x="1951" y="32"/>
                  </a:lnTo>
                  <a:lnTo>
                    <a:pt x="1934" y="23"/>
                  </a:lnTo>
                  <a:lnTo>
                    <a:pt x="1915" y="16"/>
                  </a:lnTo>
                  <a:lnTo>
                    <a:pt x="1897" y="11"/>
                  </a:lnTo>
                  <a:lnTo>
                    <a:pt x="1877" y="5"/>
                  </a:lnTo>
                  <a:lnTo>
                    <a:pt x="1858" y="2"/>
                  </a:lnTo>
                  <a:lnTo>
                    <a:pt x="1837" y="0"/>
                  </a:lnTo>
                  <a:lnTo>
                    <a:pt x="1837" y="0"/>
                  </a:lnTo>
                  <a:lnTo>
                    <a:pt x="271" y="0"/>
                  </a:lnTo>
                  <a:lnTo>
                    <a:pt x="243" y="1"/>
                  </a:lnTo>
                  <a:lnTo>
                    <a:pt x="217" y="6"/>
                  </a:lnTo>
                  <a:lnTo>
                    <a:pt x="190" y="13"/>
                  </a:lnTo>
                  <a:lnTo>
                    <a:pt x="165" y="21"/>
                  </a:lnTo>
                  <a:lnTo>
                    <a:pt x="142" y="32"/>
                  </a:lnTo>
                  <a:lnTo>
                    <a:pt x="120" y="46"/>
                  </a:lnTo>
                  <a:lnTo>
                    <a:pt x="98" y="62"/>
                  </a:lnTo>
                  <a:lnTo>
                    <a:pt x="80" y="80"/>
                  </a:lnTo>
                  <a:lnTo>
                    <a:pt x="63" y="98"/>
                  </a:lnTo>
                  <a:lnTo>
                    <a:pt x="46" y="119"/>
                  </a:lnTo>
                  <a:lnTo>
                    <a:pt x="33" y="142"/>
                  </a:lnTo>
                  <a:lnTo>
                    <a:pt x="21" y="165"/>
                  </a:lnTo>
                  <a:lnTo>
                    <a:pt x="13" y="190"/>
                  </a:lnTo>
                  <a:lnTo>
                    <a:pt x="6" y="216"/>
                  </a:lnTo>
                  <a:lnTo>
                    <a:pt x="2" y="242"/>
                  </a:lnTo>
                  <a:lnTo>
                    <a:pt x="0" y="270"/>
                  </a:lnTo>
                  <a:lnTo>
                    <a:pt x="65" y="1399"/>
                  </a:lnTo>
                  <a:lnTo>
                    <a:pt x="66" y="1399"/>
                  </a:lnTo>
                  <a:lnTo>
                    <a:pt x="65" y="1406"/>
                  </a:lnTo>
                  <a:lnTo>
                    <a:pt x="65" y="1413"/>
                  </a:lnTo>
                  <a:lnTo>
                    <a:pt x="65" y="1420"/>
                  </a:lnTo>
                  <a:lnTo>
                    <a:pt x="65" y="1427"/>
                  </a:lnTo>
                  <a:lnTo>
                    <a:pt x="66" y="1450"/>
                  </a:lnTo>
                  <a:lnTo>
                    <a:pt x="68" y="1473"/>
                  </a:lnTo>
                  <a:lnTo>
                    <a:pt x="73" y="1495"/>
                  </a:lnTo>
                  <a:lnTo>
                    <a:pt x="80" y="1515"/>
                  </a:lnTo>
                  <a:lnTo>
                    <a:pt x="88" y="1536"/>
                  </a:lnTo>
                  <a:lnTo>
                    <a:pt x="97" y="1556"/>
                  </a:lnTo>
                  <a:lnTo>
                    <a:pt x="109" y="1574"/>
                  </a:lnTo>
                  <a:lnTo>
                    <a:pt x="121" y="1591"/>
                  </a:lnTo>
                  <a:lnTo>
                    <a:pt x="135" y="1609"/>
                  </a:lnTo>
                  <a:lnTo>
                    <a:pt x="150" y="1624"/>
                  </a:lnTo>
                  <a:lnTo>
                    <a:pt x="166" y="1637"/>
                  </a:lnTo>
                  <a:lnTo>
                    <a:pt x="184" y="1650"/>
                  </a:lnTo>
                  <a:lnTo>
                    <a:pt x="202" y="1662"/>
                  </a:lnTo>
                  <a:lnTo>
                    <a:pt x="222" y="1672"/>
                  </a:lnTo>
                  <a:lnTo>
                    <a:pt x="242" y="1680"/>
                  </a:lnTo>
                  <a:lnTo>
                    <a:pt x="263" y="1687"/>
                  </a:lnTo>
                  <a:lnTo>
                    <a:pt x="247" y="1666"/>
                  </a:lnTo>
                  <a:lnTo>
                    <a:pt x="233" y="1644"/>
                  </a:lnTo>
                  <a:lnTo>
                    <a:pt x="220" y="1621"/>
                  </a:lnTo>
                  <a:lnTo>
                    <a:pt x="210" y="1597"/>
                  </a:lnTo>
                  <a:lnTo>
                    <a:pt x="202" y="1572"/>
                  </a:lnTo>
                  <a:lnTo>
                    <a:pt x="195" y="1547"/>
                  </a:lnTo>
                  <a:lnTo>
                    <a:pt x="192" y="1520"/>
                  </a:lnTo>
                  <a:lnTo>
                    <a:pt x="190" y="149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08" y="1895"/>
              <a:ext cx="1086" cy="962"/>
            </a:xfrm>
            <a:custGeom>
              <a:avLst/>
              <a:gdLst/>
              <a:ahLst/>
              <a:cxnLst>
                <a:cxn ang="0">
                  <a:pos x="2154" y="377"/>
                </a:cxn>
                <a:cxn ang="0">
                  <a:pos x="2162" y="339"/>
                </a:cxn>
                <a:cxn ang="0">
                  <a:pos x="2159" y="268"/>
                </a:cxn>
                <a:cxn ang="0">
                  <a:pos x="2127" y="193"/>
                </a:cxn>
                <a:cxn ang="0">
                  <a:pos x="2073" y="143"/>
                </a:cxn>
                <a:cxn ang="0">
                  <a:pos x="1997" y="108"/>
                </a:cxn>
                <a:cxn ang="0">
                  <a:pos x="1962" y="99"/>
                </a:cxn>
                <a:cxn ang="0">
                  <a:pos x="271" y="0"/>
                </a:cxn>
                <a:cxn ang="0">
                  <a:pos x="245" y="2"/>
                </a:cxn>
                <a:cxn ang="0">
                  <a:pos x="184" y="18"/>
                </a:cxn>
                <a:cxn ang="0">
                  <a:pos x="109" y="56"/>
                </a:cxn>
                <a:cxn ang="0">
                  <a:pos x="41" y="128"/>
                </a:cxn>
                <a:cxn ang="0">
                  <a:pos x="3" y="243"/>
                </a:cxn>
                <a:cxn ang="0">
                  <a:pos x="0" y="296"/>
                </a:cxn>
                <a:cxn ang="0">
                  <a:pos x="81" y="636"/>
                </a:cxn>
                <a:cxn ang="0">
                  <a:pos x="62" y="428"/>
                </a:cxn>
                <a:cxn ang="0">
                  <a:pos x="51" y="306"/>
                </a:cxn>
                <a:cxn ang="0">
                  <a:pos x="59" y="216"/>
                </a:cxn>
                <a:cxn ang="0">
                  <a:pos x="98" y="135"/>
                </a:cxn>
                <a:cxn ang="0">
                  <a:pos x="154" y="85"/>
                </a:cxn>
                <a:cxn ang="0">
                  <a:pos x="212" y="60"/>
                </a:cxn>
                <a:cxn ang="0">
                  <a:pos x="257" y="51"/>
                </a:cxn>
                <a:cxn ang="0">
                  <a:pos x="1957" y="149"/>
                </a:cxn>
                <a:cxn ang="0">
                  <a:pos x="2025" y="173"/>
                </a:cxn>
                <a:cxn ang="0">
                  <a:pos x="2074" y="207"/>
                </a:cxn>
                <a:cxn ang="0">
                  <a:pos x="2112" y="281"/>
                </a:cxn>
                <a:cxn ang="0">
                  <a:pos x="2107" y="363"/>
                </a:cxn>
                <a:cxn ang="0">
                  <a:pos x="2107" y="365"/>
                </a:cxn>
                <a:cxn ang="0">
                  <a:pos x="1903" y="1574"/>
                </a:cxn>
                <a:cxn ang="0">
                  <a:pos x="355" y="1686"/>
                </a:cxn>
                <a:cxn ang="0">
                  <a:pos x="262" y="1656"/>
                </a:cxn>
                <a:cxn ang="0">
                  <a:pos x="205" y="1613"/>
                </a:cxn>
                <a:cxn ang="0">
                  <a:pos x="176" y="1571"/>
                </a:cxn>
                <a:cxn ang="0">
                  <a:pos x="166" y="1539"/>
                </a:cxn>
                <a:cxn ang="0">
                  <a:pos x="162" y="1509"/>
                </a:cxn>
                <a:cxn ang="0">
                  <a:pos x="139" y="1256"/>
                </a:cxn>
                <a:cxn ang="0">
                  <a:pos x="101" y="853"/>
                </a:cxn>
                <a:cxn ang="0">
                  <a:pos x="115" y="1535"/>
                </a:cxn>
                <a:cxn ang="0">
                  <a:pos x="119" y="1554"/>
                </a:cxn>
                <a:cxn ang="0">
                  <a:pos x="137" y="1599"/>
                </a:cxn>
                <a:cxn ang="0">
                  <a:pos x="180" y="1657"/>
                </a:cxn>
                <a:cxn ang="0">
                  <a:pos x="259" y="1709"/>
                </a:cxn>
                <a:cxn ang="0">
                  <a:pos x="386" y="1740"/>
                </a:cxn>
                <a:cxn ang="0">
                  <a:pos x="444" y="1743"/>
                </a:cxn>
                <a:cxn ang="0">
                  <a:pos x="1888" y="1924"/>
                </a:cxn>
                <a:cxn ang="0">
                  <a:pos x="2167" y="1552"/>
                </a:cxn>
              </a:cxnLst>
              <a:rect l="0" t="0" r="r" b="b"/>
              <a:pathLst>
                <a:path w="2172" h="1924">
                  <a:moveTo>
                    <a:pt x="2167" y="1552"/>
                  </a:moveTo>
                  <a:lnTo>
                    <a:pt x="1954" y="1569"/>
                  </a:lnTo>
                  <a:lnTo>
                    <a:pt x="2154" y="377"/>
                  </a:lnTo>
                  <a:lnTo>
                    <a:pt x="2157" y="368"/>
                  </a:lnTo>
                  <a:lnTo>
                    <a:pt x="2160" y="356"/>
                  </a:lnTo>
                  <a:lnTo>
                    <a:pt x="2162" y="339"/>
                  </a:lnTo>
                  <a:lnTo>
                    <a:pt x="2164" y="318"/>
                  </a:lnTo>
                  <a:lnTo>
                    <a:pt x="2164" y="294"/>
                  </a:lnTo>
                  <a:lnTo>
                    <a:pt x="2159" y="268"/>
                  </a:lnTo>
                  <a:lnTo>
                    <a:pt x="2152" y="242"/>
                  </a:lnTo>
                  <a:lnTo>
                    <a:pt x="2139" y="214"/>
                  </a:lnTo>
                  <a:lnTo>
                    <a:pt x="2127" y="193"/>
                  </a:lnTo>
                  <a:lnTo>
                    <a:pt x="2111" y="175"/>
                  </a:lnTo>
                  <a:lnTo>
                    <a:pt x="2093" y="159"/>
                  </a:lnTo>
                  <a:lnTo>
                    <a:pt x="2073" y="143"/>
                  </a:lnTo>
                  <a:lnTo>
                    <a:pt x="2050" y="130"/>
                  </a:lnTo>
                  <a:lnTo>
                    <a:pt x="2024" y="119"/>
                  </a:lnTo>
                  <a:lnTo>
                    <a:pt x="1997" y="108"/>
                  </a:lnTo>
                  <a:lnTo>
                    <a:pt x="1967" y="100"/>
                  </a:lnTo>
                  <a:lnTo>
                    <a:pt x="1964" y="99"/>
                  </a:lnTo>
                  <a:lnTo>
                    <a:pt x="1962" y="99"/>
                  </a:lnTo>
                  <a:lnTo>
                    <a:pt x="273" y="0"/>
                  </a:lnTo>
                  <a:lnTo>
                    <a:pt x="272" y="0"/>
                  </a:lnTo>
                  <a:lnTo>
                    <a:pt x="271" y="0"/>
                  </a:lnTo>
                  <a:lnTo>
                    <a:pt x="267" y="0"/>
                  </a:lnTo>
                  <a:lnTo>
                    <a:pt x="258" y="1"/>
                  </a:lnTo>
                  <a:lnTo>
                    <a:pt x="245" y="2"/>
                  </a:lnTo>
                  <a:lnTo>
                    <a:pt x="227" y="6"/>
                  </a:lnTo>
                  <a:lnTo>
                    <a:pt x="207" y="10"/>
                  </a:lnTo>
                  <a:lnTo>
                    <a:pt x="184" y="18"/>
                  </a:lnTo>
                  <a:lnTo>
                    <a:pt x="160" y="28"/>
                  </a:lnTo>
                  <a:lnTo>
                    <a:pt x="135" y="40"/>
                  </a:lnTo>
                  <a:lnTo>
                    <a:pt x="109" y="56"/>
                  </a:lnTo>
                  <a:lnTo>
                    <a:pt x="85" y="76"/>
                  </a:lnTo>
                  <a:lnTo>
                    <a:pt x="62" y="99"/>
                  </a:lnTo>
                  <a:lnTo>
                    <a:pt x="41" y="128"/>
                  </a:lnTo>
                  <a:lnTo>
                    <a:pt x="25" y="161"/>
                  </a:lnTo>
                  <a:lnTo>
                    <a:pt x="12" y="199"/>
                  </a:lnTo>
                  <a:lnTo>
                    <a:pt x="3" y="243"/>
                  </a:lnTo>
                  <a:lnTo>
                    <a:pt x="0" y="294"/>
                  </a:lnTo>
                  <a:lnTo>
                    <a:pt x="0" y="295"/>
                  </a:lnTo>
                  <a:lnTo>
                    <a:pt x="0" y="296"/>
                  </a:lnTo>
                  <a:lnTo>
                    <a:pt x="39" y="716"/>
                  </a:lnTo>
                  <a:lnTo>
                    <a:pt x="89" y="716"/>
                  </a:lnTo>
                  <a:lnTo>
                    <a:pt x="81" y="636"/>
                  </a:lnTo>
                  <a:lnTo>
                    <a:pt x="74" y="560"/>
                  </a:lnTo>
                  <a:lnTo>
                    <a:pt x="68" y="489"/>
                  </a:lnTo>
                  <a:lnTo>
                    <a:pt x="62" y="428"/>
                  </a:lnTo>
                  <a:lnTo>
                    <a:pt x="56" y="375"/>
                  </a:lnTo>
                  <a:lnTo>
                    <a:pt x="53" y="335"/>
                  </a:lnTo>
                  <a:lnTo>
                    <a:pt x="51" y="306"/>
                  </a:lnTo>
                  <a:lnTo>
                    <a:pt x="50" y="292"/>
                  </a:lnTo>
                  <a:lnTo>
                    <a:pt x="52" y="252"/>
                  </a:lnTo>
                  <a:lnTo>
                    <a:pt x="59" y="216"/>
                  </a:lnTo>
                  <a:lnTo>
                    <a:pt x="69" y="185"/>
                  </a:lnTo>
                  <a:lnTo>
                    <a:pt x="82" y="158"/>
                  </a:lnTo>
                  <a:lnTo>
                    <a:pt x="98" y="135"/>
                  </a:lnTo>
                  <a:lnTo>
                    <a:pt x="115" y="115"/>
                  </a:lnTo>
                  <a:lnTo>
                    <a:pt x="135" y="99"/>
                  </a:lnTo>
                  <a:lnTo>
                    <a:pt x="154" y="85"/>
                  </a:lnTo>
                  <a:lnTo>
                    <a:pt x="174" y="75"/>
                  </a:lnTo>
                  <a:lnTo>
                    <a:pt x="194" y="67"/>
                  </a:lnTo>
                  <a:lnTo>
                    <a:pt x="212" y="60"/>
                  </a:lnTo>
                  <a:lnTo>
                    <a:pt x="229" y="55"/>
                  </a:lnTo>
                  <a:lnTo>
                    <a:pt x="244" y="53"/>
                  </a:lnTo>
                  <a:lnTo>
                    <a:pt x="257" y="51"/>
                  </a:lnTo>
                  <a:lnTo>
                    <a:pt x="266" y="50"/>
                  </a:lnTo>
                  <a:lnTo>
                    <a:pt x="271" y="50"/>
                  </a:lnTo>
                  <a:lnTo>
                    <a:pt x="1957" y="149"/>
                  </a:lnTo>
                  <a:lnTo>
                    <a:pt x="1982" y="155"/>
                  </a:lnTo>
                  <a:lnTo>
                    <a:pt x="2005" y="163"/>
                  </a:lnTo>
                  <a:lnTo>
                    <a:pt x="2025" y="173"/>
                  </a:lnTo>
                  <a:lnTo>
                    <a:pt x="2044" y="183"/>
                  </a:lnTo>
                  <a:lnTo>
                    <a:pt x="2060" y="195"/>
                  </a:lnTo>
                  <a:lnTo>
                    <a:pt x="2074" y="207"/>
                  </a:lnTo>
                  <a:lnTo>
                    <a:pt x="2086" y="222"/>
                  </a:lnTo>
                  <a:lnTo>
                    <a:pt x="2096" y="237"/>
                  </a:lnTo>
                  <a:lnTo>
                    <a:pt x="2112" y="281"/>
                  </a:lnTo>
                  <a:lnTo>
                    <a:pt x="2114" y="321"/>
                  </a:lnTo>
                  <a:lnTo>
                    <a:pt x="2111" y="351"/>
                  </a:lnTo>
                  <a:lnTo>
                    <a:pt x="2107" y="363"/>
                  </a:lnTo>
                  <a:lnTo>
                    <a:pt x="2107" y="365"/>
                  </a:lnTo>
                  <a:lnTo>
                    <a:pt x="2107" y="365"/>
                  </a:lnTo>
                  <a:lnTo>
                    <a:pt x="2107" y="365"/>
                  </a:lnTo>
                  <a:lnTo>
                    <a:pt x="2106" y="366"/>
                  </a:lnTo>
                  <a:lnTo>
                    <a:pt x="2106" y="366"/>
                  </a:lnTo>
                  <a:lnTo>
                    <a:pt x="1903" y="1574"/>
                  </a:lnTo>
                  <a:lnTo>
                    <a:pt x="441" y="1694"/>
                  </a:lnTo>
                  <a:lnTo>
                    <a:pt x="395" y="1691"/>
                  </a:lnTo>
                  <a:lnTo>
                    <a:pt x="355" y="1686"/>
                  </a:lnTo>
                  <a:lnTo>
                    <a:pt x="319" y="1678"/>
                  </a:lnTo>
                  <a:lnTo>
                    <a:pt x="288" y="1667"/>
                  </a:lnTo>
                  <a:lnTo>
                    <a:pt x="262" y="1656"/>
                  </a:lnTo>
                  <a:lnTo>
                    <a:pt x="238" y="1642"/>
                  </a:lnTo>
                  <a:lnTo>
                    <a:pt x="220" y="1628"/>
                  </a:lnTo>
                  <a:lnTo>
                    <a:pt x="205" y="1613"/>
                  </a:lnTo>
                  <a:lnTo>
                    <a:pt x="192" y="1598"/>
                  </a:lnTo>
                  <a:lnTo>
                    <a:pt x="183" y="1584"/>
                  </a:lnTo>
                  <a:lnTo>
                    <a:pt x="176" y="1571"/>
                  </a:lnTo>
                  <a:lnTo>
                    <a:pt x="172" y="1558"/>
                  </a:lnTo>
                  <a:lnTo>
                    <a:pt x="168" y="1547"/>
                  </a:lnTo>
                  <a:lnTo>
                    <a:pt x="166" y="1539"/>
                  </a:lnTo>
                  <a:lnTo>
                    <a:pt x="165" y="1534"/>
                  </a:lnTo>
                  <a:lnTo>
                    <a:pt x="165" y="1530"/>
                  </a:lnTo>
                  <a:lnTo>
                    <a:pt x="162" y="1509"/>
                  </a:lnTo>
                  <a:lnTo>
                    <a:pt x="158" y="1453"/>
                  </a:lnTo>
                  <a:lnTo>
                    <a:pt x="150" y="1366"/>
                  </a:lnTo>
                  <a:lnTo>
                    <a:pt x="139" y="1256"/>
                  </a:lnTo>
                  <a:lnTo>
                    <a:pt x="127" y="1130"/>
                  </a:lnTo>
                  <a:lnTo>
                    <a:pt x="114" y="993"/>
                  </a:lnTo>
                  <a:lnTo>
                    <a:pt x="101" y="853"/>
                  </a:lnTo>
                  <a:lnTo>
                    <a:pt x="89" y="716"/>
                  </a:lnTo>
                  <a:lnTo>
                    <a:pt x="39" y="716"/>
                  </a:lnTo>
                  <a:lnTo>
                    <a:pt x="115" y="1535"/>
                  </a:lnTo>
                  <a:lnTo>
                    <a:pt x="115" y="1537"/>
                  </a:lnTo>
                  <a:lnTo>
                    <a:pt x="116" y="1544"/>
                  </a:lnTo>
                  <a:lnTo>
                    <a:pt x="119" y="1554"/>
                  </a:lnTo>
                  <a:lnTo>
                    <a:pt x="122" y="1567"/>
                  </a:lnTo>
                  <a:lnTo>
                    <a:pt x="128" y="1582"/>
                  </a:lnTo>
                  <a:lnTo>
                    <a:pt x="137" y="1599"/>
                  </a:lnTo>
                  <a:lnTo>
                    <a:pt x="147" y="1618"/>
                  </a:lnTo>
                  <a:lnTo>
                    <a:pt x="162" y="1637"/>
                  </a:lnTo>
                  <a:lnTo>
                    <a:pt x="180" y="1657"/>
                  </a:lnTo>
                  <a:lnTo>
                    <a:pt x="202" y="1675"/>
                  </a:lnTo>
                  <a:lnTo>
                    <a:pt x="228" y="1693"/>
                  </a:lnTo>
                  <a:lnTo>
                    <a:pt x="259" y="1709"/>
                  </a:lnTo>
                  <a:lnTo>
                    <a:pt x="296" y="1723"/>
                  </a:lnTo>
                  <a:lnTo>
                    <a:pt x="339" y="1733"/>
                  </a:lnTo>
                  <a:lnTo>
                    <a:pt x="386" y="1740"/>
                  </a:lnTo>
                  <a:lnTo>
                    <a:pt x="441" y="1743"/>
                  </a:lnTo>
                  <a:lnTo>
                    <a:pt x="442" y="1743"/>
                  </a:lnTo>
                  <a:lnTo>
                    <a:pt x="444" y="1743"/>
                  </a:lnTo>
                  <a:lnTo>
                    <a:pt x="1894" y="1623"/>
                  </a:lnTo>
                  <a:lnTo>
                    <a:pt x="1840" y="1916"/>
                  </a:lnTo>
                  <a:lnTo>
                    <a:pt x="1888" y="1924"/>
                  </a:lnTo>
                  <a:lnTo>
                    <a:pt x="1945" y="1620"/>
                  </a:lnTo>
                  <a:lnTo>
                    <a:pt x="2172" y="1600"/>
                  </a:lnTo>
                  <a:lnTo>
                    <a:pt x="2167" y="1552"/>
                  </a:lnTo>
                  <a:close/>
                </a:path>
              </a:pathLst>
            </a:custGeom>
            <a:solidFill>
              <a:srgbClr val="99CCFF">
                <a:alpha val="59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9525" cmpd="sng"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9DD4-4334-4912-8BF0-8259D8754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14118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14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E8C590F-4C67-40E0-91F0-6A23A6F65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"/>
        <a:defRPr sz="28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search.yahoo.com/search/images/view?back=http://images.search.yahoo.com/search/images?p=%D0%B0%D0%BD%D1%82%D1%83%D0%B0%D0%BD+%D1%8D%D0%BA%D0%B7%D1%8E%D0%BF%D0%B5%D1%80%D0%B8&amp;ei=UTF-8&amp;ni=20&amp;b=21&amp;w=200&amp;h=200&amp;imgurl=malenkiyprinc.narod.ru/start.jpg&amp;rurl=http://malenkiyprinc.narod.ru/&amp;size=15.4kB&amp;name=start.jpg&amp;p=%D0%B0%D0%BD%D1%82%D1%83%D0%B0%D0%BD+%D1%8D%D0%BA%D0%B7%D1%8E%D0%BF%D0%B5%D1%80%D0%B8&amp;type=jpeg&amp;no=35&amp;tt=182&amp;oid=66c62e5007ea884c&amp;ei=UTF-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2"/>
          <p:cNvSpPr>
            <a:spLocks noChangeArrowheads="1" noChangeShapeType="1" noTextEdit="1"/>
          </p:cNvSpPr>
          <p:nvPr/>
        </p:nvSpPr>
        <p:spPr bwMode="auto">
          <a:xfrm>
            <a:off x="1908175" y="2276475"/>
            <a:ext cx="6194425" cy="352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Century Schoolbook"/>
              </a:rPr>
              <a:t>"Люди, которые любят</a:t>
            </a:r>
          </a:p>
          <a:p>
            <a:pPr algn="ctr"/>
            <a:r>
              <a:rPr lang="ru-RU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Century Schoolbook"/>
              </a:rPr>
              <a:t>одно и то же, - не чужие,</a:t>
            </a:r>
          </a:p>
          <a:p>
            <a:pPr algn="ctr"/>
            <a:r>
              <a:rPr lang="ru-RU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Century Schoolbook"/>
              </a:rPr>
              <a:t>даже если они </a:t>
            </a:r>
          </a:p>
          <a:p>
            <a:pPr algn="ctr"/>
            <a:r>
              <a:rPr lang="ru-RU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Century Schoolbook"/>
              </a:rPr>
              <a:t>ни разу в жизни </a:t>
            </a:r>
          </a:p>
          <a:p>
            <a:pPr algn="ctr"/>
            <a:r>
              <a:rPr lang="ru-RU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Century Schoolbook"/>
              </a:rPr>
              <a:t>не встречались!"</a:t>
            </a:r>
          </a:p>
          <a:p>
            <a:pPr algn="ctr"/>
            <a:r>
              <a:rPr lang="ru-RU" i="1" kern="10">
                <a:ln w="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Century Schoolbook"/>
              </a:rPr>
              <a:t>                             Ричард Бах</a:t>
            </a:r>
          </a:p>
        </p:txBody>
      </p:sp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323850" y="-1179513"/>
            <a:ext cx="8496300" cy="2520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254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atin typeface="Monotype Corsiva"/>
            </a:endParaRPr>
          </a:p>
          <a:p>
            <a:pPr algn="ctr"/>
            <a:r>
              <a:rPr lang="ru-RU" sz="3600" b="1" i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Monotype Corsiva"/>
              </a:rPr>
              <a:t>ЗДРАВСТВУЙТЕ!</a:t>
            </a:r>
          </a:p>
        </p:txBody>
      </p:sp>
      <p:pic>
        <p:nvPicPr>
          <p:cNvPr id="4099" name="Picture 37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000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8" descr="BS01316_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2428875" y="0"/>
            <a:ext cx="385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5949950"/>
            <a:ext cx="9144000" cy="720725"/>
          </a:xfrm>
          <a:ln w="57150" cmpd="thickThin"/>
        </p:spPr>
        <p:txBody>
          <a:bodyPr lIns="91440" tIns="45720" rIns="91440" bIns="45720" anchor="b"/>
          <a:lstStyle/>
          <a:p>
            <a:pPr eaLnBrk="1" hangingPunct="1"/>
            <a:r>
              <a:rPr lang="ru-RU" b="1" i="1" smtClean="0">
                <a:solidFill>
                  <a:schemeClr val="tx1"/>
                </a:solidFill>
                <a:latin typeface="Century Schoolbook" pitchFamily="18" charset="0"/>
              </a:rPr>
              <a:t>КЛАССная компания «МЫ!»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7380288" cy="8651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107763" dir="18900000" algn="ctr" rotWithShape="0">
                    <a:srgbClr val="4D4D4D">
                      <a:alpha val="50000"/>
                    </a:srgbClr>
                  </a:outerShdw>
                </a:effectLst>
                <a:latin typeface="Impact"/>
              </a:rPr>
              <a:t>Будем знакомы!</a:t>
            </a:r>
          </a:p>
        </p:txBody>
      </p:sp>
      <p:pic>
        <p:nvPicPr>
          <p:cNvPr id="5124" name="Picture 19"/>
          <p:cNvPicPr>
            <a:picLocks noChangeAspect="1" noChangeArrowheads="1"/>
          </p:cNvPicPr>
          <p:nvPr/>
        </p:nvPicPr>
        <p:blipFill>
          <a:blip r:embed="rId4"/>
          <a:srcRect t="14096"/>
          <a:stretch>
            <a:fillRect/>
          </a:stretch>
        </p:blipFill>
        <p:spPr bwMode="auto">
          <a:xfrm>
            <a:off x="0" y="0"/>
            <a:ext cx="1270000" cy="155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5" name="Picture 27" descr="C:\Documents and Settings\Admin\Рабочий стол\Новая папка\IMG_0113.JPG"/>
          <p:cNvPicPr>
            <a:picLocks noChangeAspect="1" noChangeArrowheads="1"/>
          </p:cNvPicPr>
          <p:nvPr/>
        </p:nvPicPr>
        <p:blipFill>
          <a:blip r:embed="rId5"/>
          <a:srcRect r="44400"/>
          <a:stretch>
            <a:fillRect/>
          </a:stretch>
        </p:blipFill>
        <p:spPr bwMode="auto">
          <a:xfrm>
            <a:off x="2000250" y="1357313"/>
            <a:ext cx="11430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8" descr="C:\Documents and Settings\Admin\Рабочий стол\Новая папка\IMG_1368.jpg"/>
          <p:cNvPicPr>
            <a:picLocks noChangeAspect="1" noChangeArrowheads="1"/>
          </p:cNvPicPr>
          <p:nvPr/>
        </p:nvPicPr>
        <p:blipFill>
          <a:blip r:embed="rId6"/>
          <a:srcRect l="8476" r="57614" b="34071"/>
          <a:stretch>
            <a:fillRect/>
          </a:stretch>
        </p:blipFill>
        <p:spPr bwMode="auto">
          <a:xfrm>
            <a:off x="5857875" y="4429125"/>
            <a:ext cx="10779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9" descr="C:\Documents and Settings\Admin\Рабочий стол\Новая папка\PICT7561.JPG"/>
          <p:cNvPicPr>
            <a:picLocks noChangeAspect="1" noChangeArrowheads="1"/>
          </p:cNvPicPr>
          <p:nvPr/>
        </p:nvPicPr>
        <p:blipFill>
          <a:blip r:embed="rId7"/>
          <a:srcRect l="58369" r="16911" b="54900"/>
          <a:stretch>
            <a:fillRect/>
          </a:stretch>
        </p:blipFill>
        <p:spPr bwMode="auto">
          <a:xfrm>
            <a:off x="285750" y="2286000"/>
            <a:ext cx="12144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0" descr="C:\Documents and Settings\Admin\Рабочий стол\Новая папка\PICT0379.jpg"/>
          <p:cNvPicPr>
            <a:picLocks noChangeAspect="1" noChangeArrowheads="1"/>
          </p:cNvPicPr>
          <p:nvPr/>
        </p:nvPicPr>
        <p:blipFill>
          <a:blip r:embed="rId8"/>
          <a:srcRect l="10863" r="33391"/>
          <a:stretch>
            <a:fillRect/>
          </a:stretch>
        </p:blipFill>
        <p:spPr bwMode="auto">
          <a:xfrm>
            <a:off x="4286250" y="3857625"/>
            <a:ext cx="1143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1" descr="C:\Documents and Settings\Admin\Рабочий стол\Новая папка\PICT7561.JPG"/>
          <p:cNvPicPr>
            <a:picLocks noChangeAspect="1" noChangeArrowheads="1"/>
          </p:cNvPicPr>
          <p:nvPr/>
        </p:nvPicPr>
        <p:blipFill>
          <a:blip r:embed="rId9"/>
          <a:srcRect l="37601" t="18997" r="46965" b="50923"/>
          <a:stretch>
            <a:fillRect/>
          </a:stretch>
        </p:blipFill>
        <p:spPr bwMode="auto">
          <a:xfrm>
            <a:off x="7572375" y="1214438"/>
            <a:ext cx="10715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2" descr="C:\Documents and Settings\Admin\Рабочий стол\фото\наши фото\1 сентября\PICT5097.JPG"/>
          <p:cNvPicPr>
            <a:picLocks noChangeAspect="1" noChangeArrowheads="1"/>
          </p:cNvPicPr>
          <p:nvPr/>
        </p:nvPicPr>
        <p:blipFill>
          <a:blip r:embed="rId10"/>
          <a:srcRect l="35641" t="16528" r="34917" b="35950"/>
          <a:stretch>
            <a:fillRect/>
          </a:stretch>
        </p:blipFill>
        <p:spPr bwMode="auto">
          <a:xfrm>
            <a:off x="5786438" y="2071688"/>
            <a:ext cx="1357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3" descr="C:\Documents and Settings\Admin\Рабочий стол\фото\наши фото\Праздник первой оценки 2а\PB020052.JPG"/>
          <p:cNvPicPr>
            <a:picLocks noChangeAspect="1" noChangeArrowheads="1"/>
          </p:cNvPicPr>
          <p:nvPr/>
        </p:nvPicPr>
        <p:blipFill>
          <a:blip r:embed="rId11"/>
          <a:srcRect l="59583" t="36061" r="27351" b="37222"/>
          <a:stretch>
            <a:fillRect/>
          </a:stretch>
        </p:blipFill>
        <p:spPr bwMode="auto">
          <a:xfrm>
            <a:off x="928688" y="4143375"/>
            <a:ext cx="11652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4" descr="C:\Documents and Settings\Admin\Рабочий стол\фото\наши фото\Праздник первой оценки 2а\PB020038.JPG"/>
          <p:cNvPicPr>
            <a:picLocks noChangeAspect="1" noChangeArrowheads="1"/>
          </p:cNvPicPr>
          <p:nvPr/>
        </p:nvPicPr>
        <p:blipFill>
          <a:blip r:embed="rId12"/>
          <a:srcRect l="10704" t="30333" r="73239" b="39334"/>
          <a:stretch>
            <a:fillRect/>
          </a:stretch>
        </p:blipFill>
        <p:spPr bwMode="auto">
          <a:xfrm>
            <a:off x="7429500" y="3357563"/>
            <a:ext cx="12604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DSC_3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268413"/>
            <a:ext cx="15208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3" descr="DSC_3155"/>
          <p:cNvPicPr>
            <a:picLocks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852738"/>
            <a:ext cx="2295525" cy="1647825"/>
          </a:xfrm>
        </p:spPr>
      </p:pic>
      <p:pic>
        <p:nvPicPr>
          <p:cNvPr id="7171" name="Picture 4" descr="DSC_3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268413"/>
            <a:ext cx="23749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DSC_31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924175"/>
            <a:ext cx="23399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DSC_31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1268413"/>
            <a:ext cx="23034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DSC_3153"/>
          <p:cNvPicPr>
            <a:picLocks noChangeAspect="1" noChangeArrowheads="1"/>
          </p:cNvPicPr>
          <p:nvPr/>
        </p:nvPicPr>
        <p:blipFill>
          <a:blip r:embed="rId7"/>
          <a:srcRect b="11610"/>
          <a:stretch>
            <a:fillRect/>
          </a:stretch>
        </p:blipFill>
        <p:spPr bwMode="auto">
          <a:xfrm>
            <a:off x="4787900" y="443706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DSCN4150"/>
          <p:cNvPicPr>
            <a:picLocks noChangeAspect="1" noChangeArrowheads="1"/>
          </p:cNvPicPr>
          <p:nvPr/>
        </p:nvPicPr>
        <p:blipFill>
          <a:blip r:embed="rId8"/>
          <a:srcRect b="11993"/>
          <a:stretch>
            <a:fillRect/>
          </a:stretch>
        </p:blipFill>
        <p:spPr bwMode="auto">
          <a:xfrm>
            <a:off x="6443663" y="45085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DSC_31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1268413"/>
            <a:ext cx="15192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DSCN1486"/>
          <p:cNvPicPr>
            <a:picLocks noChangeAspect="1" noChangeArrowheads="1"/>
          </p:cNvPicPr>
          <p:nvPr/>
        </p:nvPicPr>
        <p:blipFill>
          <a:blip r:embed="rId10"/>
          <a:srcRect b="10396"/>
          <a:stretch>
            <a:fillRect/>
          </a:stretch>
        </p:blipFill>
        <p:spPr bwMode="auto">
          <a:xfrm>
            <a:off x="2339975" y="4437063"/>
            <a:ext cx="24701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DSCN416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6013" y="4437063"/>
            <a:ext cx="230346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4" name="WordArt 16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72400" cy="882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107763" dir="18900000" algn="ctr" rotWithShape="0">
                    <a:srgbClr val="4D4D4D">
                      <a:alpha val="50000"/>
                    </a:srgbClr>
                  </a:outerShdw>
                </a:effectLst>
                <a:latin typeface="Impact"/>
              </a:rPr>
              <a:t>НАМ  крупно повезло!</a:t>
            </a:r>
          </a:p>
        </p:txBody>
      </p:sp>
      <p:pic>
        <p:nvPicPr>
          <p:cNvPr id="7180" name="Picture 18"/>
          <p:cNvPicPr>
            <a:picLocks noChangeAspect="1" noChangeArrowheads="1"/>
          </p:cNvPicPr>
          <p:nvPr/>
        </p:nvPicPr>
        <p:blipFill>
          <a:blip r:embed="rId12"/>
          <a:srcRect t="14096"/>
          <a:stretch>
            <a:fillRect/>
          </a:stretch>
        </p:blipFill>
        <p:spPr bwMode="auto">
          <a:xfrm>
            <a:off x="4067175" y="2636838"/>
            <a:ext cx="1760538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ln w="57150" cmpd="thickThin"/>
        </p:spPr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pic>
        <p:nvPicPr>
          <p:cNvPr id="14339" name="Picture 4" descr="fon_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28" y="5572140"/>
            <a:ext cx="693651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«Пусть не будет у тебя бездумья!-</a:t>
            </a:r>
          </a:p>
          <a:p>
            <a:pPr algn="ctr">
              <a:defRPr/>
            </a:pPr>
            <a:r>
              <a:rPr lang="ru-RU" sz="28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главная цель системы «Школа 2100»</a:t>
            </a:r>
          </a:p>
        </p:txBody>
      </p:sp>
      <p:sp>
        <p:nvSpPr>
          <p:cNvPr id="14341" name="Прямоугольник 19"/>
          <p:cNvSpPr>
            <a:spLocks noChangeArrowheads="1"/>
          </p:cNvSpPr>
          <p:nvPr/>
        </p:nvSpPr>
        <p:spPr bwMode="auto">
          <a:xfrm>
            <a:off x="2286000" y="214313"/>
            <a:ext cx="658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Cambria Math" pitchFamily="18" charset="0"/>
              </a:rPr>
              <a:t>«Он жил на планете, которая была </a:t>
            </a: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Cambria Math" pitchFamily="18" charset="0"/>
              </a:rPr>
              <a:t>чуть больше его самого»</a:t>
            </a:r>
          </a:p>
        </p:txBody>
      </p:sp>
      <p:pic>
        <p:nvPicPr>
          <p:cNvPr id="14342" name="Picture 2" descr="C:\Documents and Settings\Admin\Рабочий стол\Новая папка\PICT7519.JPG"/>
          <p:cNvPicPr>
            <a:picLocks noChangeAspect="1" noChangeArrowheads="1"/>
          </p:cNvPicPr>
          <p:nvPr/>
        </p:nvPicPr>
        <p:blipFill>
          <a:blip r:embed="rId3"/>
          <a:srcRect l="16936" r="20161"/>
          <a:stretch>
            <a:fillRect/>
          </a:stretch>
        </p:blipFill>
        <p:spPr bwMode="auto">
          <a:xfrm>
            <a:off x="214313" y="2244725"/>
            <a:ext cx="23717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C:\Documents and Settings\Admin\Рабочий стол\Новая папка\PICT75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554288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C:\Documents and Settings\Admin\Рабочий стол\Новая папка\PICT75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714500"/>
            <a:ext cx="2679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C:\Documents and Settings\Admin\Рабочий стол\Маленький принц картинки\Маленький принц22.jpg"/>
          <p:cNvPicPr>
            <a:picLocks noChangeAspect="1" noChangeArrowheads="1"/>
          </p:cNvPicPr>
          <p:nvPr/>
        </p:nvPicPr>
        <p:blipFill>
          <a:blip r:embed="rId6"/>
          <a:srcRect l="4144" t="21053" r="14827" b="7164"/>
          <a:stretch>
            <a:fillRect/>
          </a:stretch>
        </p:blipFill>
        <p:spPr bwMode="auto">
          <a:xfrm>
            <a:off x="500063" y="21431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ln w="57150" cmpd="thickThin"/>
        </p:spPr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pic>
        <p:nvPicPr>
          <p:cNvPr id="23555" name="Picture 4" descr="fon_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2857500" y="214313"/>
            <a:ext cx="6099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mbria Math" pitchFamily="18" charset="0"/>
              </a:rPr>
              <a:t>«Он и думают, если у них есть шипы,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Cambria Math" pitchFamily="18" charset="0"/>
              </a:rPr>
              <a:t>их все боятся»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643578"/>
            <a:ext cx="631134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«Сотрудничество!-</a:t>
            </a:r>
          </a:p>
          <a:p>
            <a:pPr algn="ctr">
              <a:defRPr/>
            </a:pPr>
            <a:r>
              <a:rPr lang="ru-RU" sz="28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вторая цель системы «Школа 2100»</a:t>
            </a:r>
          </a:p>
        </p:txBody>
      </p:sp>
      <p:pic>
        <p:nvPicPr>
          <p:cNvPr id="23558" name="Picture 2" descr="C:\Documents and Settings\Admin\Рабочий стол\Новая папка\PICT6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38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C:\Documents and Settings\Admin\Рабочий стол\Новая папка\IMG_1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286000"/>
            <a:ext cx="24653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C:\Documents and Settings\Admin\Рабочий стол\Новая папка\Изображение 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365500"/>
            <a:ext cx="32861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9" descr="C:\Documents and Settings\Admin\Рабочий стол\Маленький принц картинки\Маленький принц 009.jpg"/>
          <p:cNvPicPr>
            <a:picLocks noChangeAspect="1" noChangeArrowheads="1"/>
          </p:cNvPicPr>
          <p:nvPr/>
        </p:nvPicPr>
        <p:blipFill>
          <a:blip r:embed="rId6"/>
          <a:srcRect l="10345" t="4843" r="20009" b="23932"/>
          <a:stretch>
            <a:fillRect/>
          </a:stretch>
        </p:blipFill>
        <p:spPr bwMode="auto">
          <a:xfrm>
            <a:off x="785813" y="214313"/>
            <a:ext cx="1117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ln w="57150" cmpd="thickThin"/>
        </p:spPr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pic>
        <p:nvPicPr>
          <p:cNvPr id="25603" name="Picture 4" descr="fon_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715016"/>
            <a:ext cx="6857967" cy="172354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«Учись учиться сам!»-</a:t>
            </a:r>
          </a:p>
          <a:p>
            <a:pPr algn="ctr">
              <a:defRPr/>
            </a:pPr>
            <a:r>
              <a:rPr lang="ru-RU" sz="24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это третья цель системы «Школа 2100»</a:t>
            </a:r>
          </a:p>
          <a:p>
            <a:pPr algn="ctr">
              <a:defRPr/>
            </a:pPr>
            <a:endParaRPr lang="ru-RU" sz="5400" b="1" dirty="0">
              <a:ln w="50800"/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2714625" y="285750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mbria Math" pitchFamily="18" charset="0"/>
              </a:rPr>
              <a:t>«Я был ещё слишком молод,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Cambria Math" pitchFamily="18" charset="0"/>
              </a:rPr>
              <a:t>я ещё не умел любить…»</a:t>
            </a:r>
          </a:p>
        </p:txBody>
      </p:sp>
      <p:pic>
        <p:nvPicPr>
          <p:cNvPr id="25606" name="Picture 3" descr="C:\Documents and Settings\Admin\Рабочий стол\Новая папка\IMG_1329.jpg"/>
          <p:cNvPicPr>
            <a:picLocks noChangeAspect="1" noChangeArrowheads="1"/>
          </p:cNvPicPr>
          <p:nvPr/>
        </p:nvPicPr>
        <p:blipFill>
          <a:blip r:embed="rId3"/>
          <a:srcRect l="25243" r="22469"/>
          <a:stretch>
            <a:fillRect/>
          </a:stretch>
        </p:blipFill>
        <p:spPr bwMode="auto">
          <a:xfrm>
            <a:off x="428625" y="1857375"/>
            <a:ext cx="22415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C:\Documents and Settings\Admin\Рабочий стол\Новая папка\IMG_1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35731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C:\Documents and Settings\Admin\Рабочий стол\Новая папка\PICT75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33575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 descr="C:\Documents and Settings\Admin\Рабочий стол\Маленький принц картинки\Маленький принц 011.jpg"/>
          <p:cNvPicPr>
            <a:picLocks noChangeAspect="1" noChangeArrowheads="1"/>
          </p:cNvPicPr>
          <p:nvPr/>
        </p:nvPicPr>
        <p:blipFill>
          <a:blip r:embed="rId6"/>
          <a:srcRect l="29158" t="30472" r="7011" b="4733"/>
          <a:stretch>
            <a:fillRect/>
          </a:stretch>
        </p:blipFill>
        <p:spPr bwMode="auto">
          <a:xfrm>
            <a:off x="428625" y="214313"/>
            <a:ext cx="1154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ln w="57150" cmpd="thickThin"/>
        </p:spPr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ahoma" pitchFamily="34" charset="0"/>
            </a:endParaRPr>
          </a:p>
        </p:txBody>
      </p:sp>
      <p:pic>
        <p:nvPicPr>
          <p:cNvPr id="26627" name="Picture 4" descr="fon_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786454"/>
            <a:ext cx="7425431" cy="172354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«Учиться диалогу!»-</a:t>
            </a:r>
          </a:p>
          <a:p>
            <a:pPr algn="ctr">
              <a:defRPr/>
            </a:pPr>
            <a:r>
              <a:rPr lang="ru-RU" sz="2400" b="1" dirty="0">
                <a:ln w="50800"/>
                <a:solidFill>
                  <a:srgbClr val="FF6600"/>
                </a:solidFill>
                <a:latin typeface="Bookman Old Style" pitchFamily="18" charset="0"/>
              </a:rPr>
              <a:t>это четвёртая цель системы «Школа 2100»</a:t>
            </a:r>
          </a:p>
          <a:p>
            <a:pPr algn="ctr">
              <a:defRPr/>
            </a:pPr>
            <a:endParaRPr lang="ru-RU" sz="5400" b="1" dirty="0">
              <a:ln w="50800"/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2500313" y="214313"/>
            <a:ext cx="6357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mbria Math" pitchFamily="18" charset="0"/>
              </a:rPr>
              <a:t>«Если ты меня приручишь,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Cambria Math" pitchFamily="18" charset="0"/>
              </a:rPr>
              <a:t>мы станем нужны друг другу»</a:t>
            </a:r>
          </a:p>
        </p:txBody>
      </p:sp>
      <p:pic>
        <p:nvPicPr>
          <p:cNvPr id="26630" name="Picture 2" descr="C:\Documents and Settings\Admin\Рабочий стол\Новая папка\PB02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57588"/>
            <a:ext cx="3000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Documents and Settings\Admin\Рабочий стол\Новая папка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428875"/>
            <a:ext cx="23574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 descr="C:\Documents and Settings\Admin\Рабочий стол\Новая папка\PICT75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1249363"/>
            <a:ext cx="29194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 descr="C:\Documents and Settings\Admin\Рабочий стол\Новая папка\PICT7568.JPG"/>
          <p:cNvPicPr>
            <a:picLocks noChangeAspect="1" noChangeArrowheads="1"/>
          </p:cNvPicPr>
          <p:nvPr/>
        </p:nvPicPr>
        <p:blipFill>
          <a:blip r:embed="rId6"/>
          <a:srcRect l="21315" r="14740"/>
          <a:stretch>
            <a:fillRect/>
          </a:stretch>
        </p:blipFill>
        <p:spPr bwMode="auto">
          <a:xfrm>
            <a:off x="2992438" y="3286125"/>
            <a:ext cx="20796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1" descr="C:\Documents and Settings\Admin\Рабочий стол\Маленький принц картинки\Маленький принц 012.jpg"/>
          <p:cNvPicPr>
            <a:picLocks noChangeAspect="1" noChangeArrowheads="1"/>
          </p:cNvPicPr>
          <p:nvPr/>
        </p:nvPicPr>
        <p:blipFill>
          <a:blip r:embed="rId7"/>
          <a:srcRect l="31117" t="48708" r="14095" b="22664"/>
          <a:stretch>
            <a:fillRect/>
          </a:stretch>
        </p:blipFill>
        <p:spPr bwMode="auto">
          <a:xfrm>
            <a:off x="428625" y="285750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ChangeArrowheads="1"/>
          </p:cNvSpPr>
          <p:nvPr/>
        </p:nvSpPr>
        <p:spPr bwMode="auto">
          <a:xfrm>
            <a:off x="1331913" y="4508500"/>
            <a:ext cx="4249737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2268538" y="2276475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2700338" y="333375"/>
            <a:ext cx="574675" cy="288925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2843213" y="4797425"/>
            <a:ext cx="287337" cy="288925"/>
          </a:xfrm>
          <a:prstGeom prst="flowChartConnector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3348038" y="4797425"/>
            <a:ext cx="287337" cy="288925"/>
          </a:xfrm>
          <a:prstGeom prst="flowChartConnector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3779838" y="4797425"/>
            <a:ext cx="287337" cy="288925"/>
          </a:xfrm>
          <a:prstGeom prst="flowChartConnector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>
            <a:off x="4211638" y="4797425"/>
            <a:ext cx="287337" cy="288925"/>
          </a:xfrm>
          <a:prstGeom prst="flowChartConnector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>
            <a:off x="2339975" y="4797425"/>
            <a:ext cx="287338" cy="288925"/>
          </a:xfrm>
          <a:prstGeom prst="flowChartConnector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2195513" y="3068638"/>
            <a:ext cx="431800" cy="13684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6" name="AutoShape 11"/>
          <p:cNvSpPr>
            <a:spLocks noChangeArrowheads="1"/>
          </p:cNvSpPr>
          <p:nvPr/>
        </p:nvSpPr>
        <p:spPr bwMode="auto">
          <a:xfrm rot="-8370396">
            <a:off x="1835150" y="2133600"/>
            <a:ext cx="2951163" cy="16351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2"/>
          <p:cNvSpPr>
            <a:spLocks noChangeArrowheads="1"/>
          </p:cNvSpPr>
          <p:nvPr/>
        </p:nvSpPr>
        <p:spPr bwMode="auto">
          <a:xfrm rot="-8370396">
            <a:off x="2124075" y="2133600"/>
            <a:ext cx="2951163" cy="1635125"/>
          </a:xfrm>
          <a:prstGeom prst="rtTriangl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 rot="-8370396">
            <a:off x="3059113" y="2997200"/>
            <a:ext cx="2374900" cy="90328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>
            <a:off x="1908175" y="3644900"/>
            <a:ext cx="215900" cy="7921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H="1" flipV="1">
            <a:off x="2700338" y="549275"/>
            <a:ext cx="71437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H="1" flipV="1">
            <a:off x="2700338" y="105251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 flipH="1" flipV="1">
            <a:off x="2700338" y="1052513"/>
            <a:ext cx="935037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2700338" y="2636838"/>
            <a:ext cx="5762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2771775" y="2420938"/>
            <a:ext cx="720725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2771775" y="2060575"/>
            <a:ext cx="9366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 flipV="1">
            <a:off x="2916238" y="3141663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 flipV="1">
            <a:off x="2987675" y="3357563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 flipV="1">
            <a:off x="3132138" y="36449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9" name="Freeform 24"/>
          <p:cNvSpPr>
            <a:spLocks/>
          </p:cNvSpPr>
          <p:nvPr/>
        </p:nvSpPr>
        <p:spPr bwMode="auto">
          <a:xfrm>
            <a:off x="365125" y="5229225"/>
            <a:ext cx="8778875" cy="930275"/>
          </a:xfrm>
          <a:custGeom>
            <a:avLst/>
            <a:gdLst>
              <a:gd name="T0" fmla="*/ 2147483647 w 5530"/>
              <a:gd name="T1" fmla="*/ 2147483647 h 586"/>
              <a:gd name="T2" fmla="*/ 2147483647 w 5530"/>
              <a:gd name="T3" fmla="*/ 2147483647 h 586"/>
              <a:gd name="T4" fmla="*/ 2147483647 w 5530"/>
              <a:gd name="T5" fmla="*/ 2147483647 h 586"/>
              <a:gd name="T6" fmla="*/ 2147483647 w 5530"/>
              <a:gd name="T7" fmla="*/ 2147483647 h 586"/>
              <a:gd name="T8" fmla="*/ 2147483647 w 5530"/>
              <a:gd name="T9" fmla="*/ 2147483647 h 586"/>
              <a:gd name="T10" fmla="*/ 2147483647 w 5530"/>
              <a:gd name="T11" fmla="*/ 2147483647 h 586"/>
              <a:gd name="T12" fmla="*/ 2147483647 w 5530"/>
              <a:gd name="T13" fmla="*/ 2147483647 h 586"/>
              <a:gd name="T14" fmla="*/ 2147483647 w 5530"/>
              <a:gd name="T15" fmla="*/ 2147483647 h 586"/>
              <a:gd name="T16" fmla="*/ 2147483647 w 5530"/>
              <a:gd name="T17" fmla="*/ 2147483647 h 586"/>
              <a:gd name="T18" fmla="*/ 2147483647 w 5530"/>
              <a:gd name="T19" fmla="*/ 2147483647 h 586"/>
              <a:gd name="T20" fmla="*/ 2147483647 w 5530"/>
              <a:gd name="T21" fmla="*/ 2147483647 h 586"/>
              <a:gd name="T22" fmla="*/ 2147483647 w 5530"/>
              <a:gd name="T23" fmla="*/ 2147483647 h 586"/>
              <a:gd name="T24" fmla="*/ 2147483647 w 5530"/>
              <a:gd name="T25" fmla="*/ 2147483647 h 586"/>
              <a:gd name="T26" fmla="*/ 2147483647 w 5530"/>
              <a:gd name="T27" fmla="*/ 2147483647 h 586"/>
              <a:gd name="T28" fmla="*/ 2147483647 w 5530"/>
              <a:gd name="T29" fmla="*/ 2147483647 h 586"/>
              <a:gd name="T30" fmla="*/ 2147483647 w 5530"/>
              <a:gd name="T31" fmla="*/ 2147483647 h 586"/>
              <a:gd name="T32" fmla="*/ 2147483647 w 5530"/>
              <a:gd name="T33" fmla="*/ 2147483647 h 586"/>
              <a:gd name="T34" fmla="*/ 2147483647 w 5530"/>
              <a:gd name="T35" fmla="*/ 2147483647 h 586"/>
              <a:gd name="T36" fmla="*/ 2147483647 w 5530"/>
              <a:gd name="T37" fmla="*/ 2147483647 h 586"/>
              <a:gd name="T38" fmla="*/ 2147483647 w 5530"/>
              <a:gd name="T39" fmla="*/ 2147483647 h 586"/>
              <a:gd name="T40" fmla="*/ 2147483647 w 5530"/>
              <a:gd name="T41" fmla="*/ 2147483647 h 586"/>
              <a:gd name="T42" fmla="*/ 2147483647 w 5530"/>
              <a:gd name="T43" fmla="*/ 2147483647 h 586"/>
              <a:gd name="T44" fmla="*/ 2147483647 w 5530"/>
              <a:gd name="T45" fmla="*/ 2147483647 h 586"/>
              <a:gd name="T46" fmla="*/ 2147483647 w 5530"/>
              <a:gd name="T47" fmla="*/ 2147483647 h 586"/>
              <a:gd name="T48" fmla="*/ 2147483647 w 5530"/>
              <a:gd name="T49" fmla="*/ 2147483647 h 586"/>
              <a:gd name="T50" fmla="*/ 2147483647 w 5530"/>
              <a:gd name="T51" fmla="*/ 2147483647 h 586"/>
              <a:gd name="T52" fmla="*/ 2147483647 w 5530"/>
              <a:gd name="T53" fmla="*/ 2147483647 h 586"/>
              <a:gd name="T54" fmla="*/ 2147483647 w 5530"/>
              <a:gd name="T55" fmla="*/ 2147483647 h 586"/>
              <a:gd name="T56" fmla="*/ 2147483647 w 5530"/>
              <a:gd name="T57" fmla="*/ 2147483647 h 586"/>
              <a:gd name="T58" fmla="*/ 2147483647 w 5530"/>
              <a:gd name="T59" fmla="*/ 2147483647 h 586"/>
              <a:gd name="T60" fmla="*/ 2147483647 w 5530"/>
              <a:gd name="T61" fmla="*/ 2147483647 h 586"/>
              <a:gd name="T62" fmla="*/ 2147483647 w 5530"/>
              <a:gd name="T63" fmla="*/ 2147483647 h 586"/>
              <a:gd name="T64" fmla="*/ 2147483647 w 5530"/>
              <a:gd name="T65" fmla="*/ 2147483647 h 586"/>
              <a:gd name="T66" fmla="*/ 2147483647 w 5530"/>
              <a:gd name="T67" fmla="*/ 2147483647 h 586"/>
              <a:gd name="T68" fmla="*/ 2147483647 w 5530"/>
              <a:gd name="T69" fmla="*/ 2147483647 h 586"/>
              <a:gd name="T70" fmla="*/ 2147483647 w 5530"/>
              <a:gd name="T71" fmla="*/ 2147483647 h 586"/>
              <a:gd name="T72" fmla="*/ 2147483647 w 5530"/>
              <a:gd name="T73" fmla="*/ 2147483647 h 586"/>
              <a:gd name="T74" fmla="*/ 2147483647 w 5530"/>
              <a:gd name="T75" fmla="*/ 2147483647 h 586"/>
              <a:gd name="T76" fmla="*/ 2147483647 w 5530"/>
              <a:gd name="T77" fmla="*/ 2147483647 h 586"/>
              <a:gd name="T78" fmla="*/ 2147483647 w 5530"/>
              <a:gd name="T79" fmla="*/ 2147483647 h 586"/>
              <a:gd name="T80" fmla="*/ 2147483647 w 5530"/>
              <a:gd name="T81" fmla="*/ 2147483647 h 586"/>
              <a:gd name="T82" fmla="*/ 2147483647 w 5530"/>
              <a:gd name="T83" fmla="*/ 2147483647 h 586"/>
              <a:gd name="T84" fmla="*/ 2147483647 w 5530"/>
              <a:gd name="T85" fmla="*/ 2147483647 h 586"/>
              <a:gd name="T86" fmla="*/ 2147483647 w 5530"/>
              <a:gd name="T87" fmla="*/ 2147483647 h 586"/>
              <a:gd name="T88" fmla="*/ 2147483647 w 5530"/>
              <a:gd name="T89" fmla="*/ 2147483647 h 586"/>
              <a:gd name="T90" fmla="*/ 2147483647 w 5530"/>
              <a:gd name="T91" fmla="*/ 2147483647 h 586"/>
              <a:gd name="T92" fmla="*/ 2147483647 w 5530"/>
              <a:gd name="T93" fmla="*/ 2147483647 h 586"/>
              <a:gd name="T94" fmla="*/ 2147483647 w 5530"/>
              <a:gd name="T95" fmla="*/ 2147483647 h 586"/>
              <a:gd name="T96" fmla="*/ 2147483647 w 5530"/>
              <a:gd name="T97" fmla="*/ 2147483647 h 586"/>
              <a:gd name="T98" fmla="*/ 2147483647 w 5530"/>
              <a:gd name="T99" fmla="*/ 2147483647 h 586"/>
              <a:gd name="T100" fmla="*/ 2147483647 w 5530"/>
              <a:gd name="T101" fmla="*/ 2147483647 h 586"/>
              <a:gd name="T102" fmla="*/ 2147483647 w 5530"/>
              <a:gd name="T103" fmla="*/ 2147483647 h 586"/>
              <a:gd name="T104" fmla="*/ 2147483647 w 5530"/>
              <a:gd name="T105" fmla="*/ 2147483647 h 586"/>
              <a:gd name="T106" fmla="*/ 2147483647 w 5530"/>
              <a:gd name="T107" fmla="*/ 2147483647 h 586"/>
              <a:gd name="T108" fmla="*/ 2147483647 w 5530"/>
              <a:gd name="T109" fmla="*/ 2147483647 h 586"/>
              <a:gd name="T110" fmla="*/ 2147483647 w 5530"/>
              <a:gd name="T111" fmla="*/ 2147483647 h 586"/>
              <a:gd name="T112" fmla="*/ 2147483647 w 5530"/>
              <a:gd name="T113" fmla="*/ 2147483647 h 5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30"/>
              <a:gd name="T172" fmla="*/ 0 h 586"/>
              <a:gd name="T173" fmla="*/ 5530 w 5530"/>
              <a:gd name="T174" fmla="*/ 586 h 5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30" h="586">
                <a:moveTo>
                  <a:pt x="29" y="176"/>
                </a:moveTo>
                <a:cubicBezTo>
                  <a:pt x="32" y="152"/>
                  <a:pt x="28" y="125"/>
                  <a:pt x="38" y="103"/>
                </a:cubicBezTo>
                <a:cubicBezTo>
                  <a:pt x="42" y="94"/>
                  <a:pt x="57" y="99"/>
                  <a:pt x="65" y="94"/>
                </a:cubicBezTo>
                <a:cubicBezTo>
                  <a:pt x="123" y="60"/>
                  <a:pt x="33" y="89"/>
                  <a:pt x="120" y="67"/>
                </a:cubicBezTo>
                <a:cubicBezTo>
                  <a:pt x="127" y="68"/>
                  <a:pt x="255" y="75"/>
                  <a:pt x="285" y="85"/>
                </a:cubicBezTo>
                <a:cubicBezTo>
                  <a:pt x="295" y="88"/>
                  <a:pt x="302" y="98"/>
                  <a:pt x="312" y="103"/>
                </a:cubicBezTo>
                <a:cubicBezTo>
                  <a:pt x="321" y="107"/>
                  <a:pt x="331" y="109"/>
                  <a:pt x="340" y="112"/>
                </a:cubicBezTo>
                <a:cubicBezTo>
                  <a:pt x="358" y="124"/>
                  <a:pt x="373" y="142"/>
                  <a:pt x="394" y="149"/>
                </a:cubicBezTo>
                <a:cubicBezTo>
                  <a:pt x="412" y="155"/>
                  <a:pt x="449" y="167"/>
                  <a:pt x="449" y="167"/>
                </a:cubicBezTo>
                <a:cubicBezTo>
                  <a:pt x="486" y="164"/>
                  <a:pt x="524" y="168"/>
                  <a:pt x="559" y="158"/>
                </a:cubicBezTo>
                <a:cubicBezTo>
                  <a:pt x="569" y="155"/>
                  <a:pt x="570" y="139"/>
                  <a:pt x="577" y="131"/>
                </a:cubicBezTo>
                <a:cubicBezTo>
                  <a:pt x="596" y="108"/>
                  <a:pt x="595" y="112"/>
                  <a:pt x="623" y="103"/>
                </a:cubicBezTo>
                <a:cubicBezTo>
                  <a:pt x="666" y="106"/>
                  <a:pt x="710" y="101"/>
                  <a:pt x="751" y="112"/>
                </a:cubicBezTo>
                <a:cubicBezTo>
                  <a:pt x="760" y="115"/>
                  <a:pt x="753" y="133"/>
                  <a:pt x="760" y="140"/>
                </a:cubicBezTo>
                <a:cubicBezTo>
                  <a:pt x="770" y="150"/>
                  <a:pt x="785" y="152"/>
                  <a:pt x="797" y="158"/>
                </a:cubicBezTo>
                <a:cubicBezTo>
                  <a:pt x="842" y="203"/>
                  <a:pt x="850" y="195"/>
                  <a:pt x="916" y="185"/>
                </a:cubicBezTo>
                <a:cubicBezTo>
                  <a:pt x="957" y="123"/>
                  <a:pt x="932" y="138"/>
                  <a:pt x="980" y="121"/>
                </a:cubicBezTo>
                <a:cubicBezTo>
                  <a:pt x="1075" y="131"/>
                  <a:pt x="1163" y="136"/>
                  <a:pt x="1254" y="158"/>
                </a:cubicBezTo>
                <a:cubicBezTo>
                  <a:pt x="1294" y="155"/>
                  <a:pt x="1334" y="155"/>
                  <a:pt x="1373" y="149"/>
                </a:cubicBezTo>
                <a:cubicBezTo>
                  <a:pt x="1392" y="146"/>
                  <a:pt x="1428" y="131"/>
                  <a:pt x="1428" y="131"/>
                </a:cubicBezTo>
                <a:cubicBezTo>
                  <a:pt x="1613" y="141"/>
                  <a:pt x="1770" y="146"/>
                  <a:pt x="1958" y="140"/>
                </a:cubicBezTo>
                <a:cubicBezTo>
                  <a:pt x="1961" y="119"/>
                  <a:pt x="1956" y="94"/>
                  <a:pt x="1967" y="76"/>
                </a:cubicBezTo>
                <a:cubicBezTo>
                  <a:pt x="1980" y="56"/>
                  <a:pt x="2052" y="75"/>
                  <a:pt x="2058" y="76"/>
                </a:cubicBezTo>
                <a:cubicBezTo>
                  <a:pt x="2155" y="123"/>
                  <a:pt x="2263" y="133"/>
                  <a:pt x="2369" y="140"/>
                </a:cubicBezTo>
                <a:cubicBezTo>
                  <a:pt x="2410" y="166"/>
                  <a:pt x="2412" y="176"/>
                  <a:pt x="2479" y="149"/>
                </a:cubicBezTo>
                <a:cubicBezTo>
                  <a:pt x="2498" y="141"/>
                  <a:pt x="2489" y="105"/>
                  <a:pt x="2506" y="94"/>
                </a:cubicBezTo>
                <a:cubicBezTo>
                  <a:pt x="2522" y="84"/>
                  <a:pt x="2561" y="76"/>
                  <a:pt x="2561" y="76"/>
                </a:cubicBezTo>
                <a:cubicBezTo>
                  <a:pt x="2604" y="79"/>
                  <a:pt x="2647" y="78"/>
                  <a:pt x="2689" y="85"/>
                </a:cubicBezTo>
                <a:cubicBezTo>
                  <a:pt x="2731" y="92"/>
                  <a:pt x="2766" y="123"/>
                  <a:pt x="2808" y="131"/>
                </a:cubicBezTo>
                <a:cubicBezTo>
                  <a:pt x="2839" y="137"/>
                  <a:pt x="2900" y="149"/>
                  <a:pt x="2900" y="149"/>
                </a:cubicBezTo>
                <a:cubicBezTo>
                  <a:pt x="3008" y="139"/>
                  <a:pt x="3025" y="164"/>
                  <a:pt x="3009" y="67"/>
                </a:cubicBezTo>
                <a:cubicBezTo>
                  <a:pt x="3030" y="0"/>
                  <a:pt x="3078" y="49"/>
                  <a:pt x="3128" y="57"/>
                </a:cubicBezTo>
                <a:cubicBezTo>
                  <a:pt x="3221" y="72"/>
                  <a:pt x="3310" y="89"/>
                  <a:pt x="3402" y="112"/>
                </a:cubicBezTo>
                <a:cubicBezTo>
                  <a:pt x="3439" y="109"/>
                  <a:pt x="3479" y="118"/>
                  <a:pt x="3512" y="103"/>
                </a:cubicBezTo>
                <a:cubicBezTo>
                  <a:pt x="3526" y="96"/>
                  <a:pt x="3512" y="70"/>
                  <a:pt x="3521" y="57"/>
                </a:cubicBezTo>
                <a:cubicBezTo>
                  <a:pt x="3526" y="49"/>
                  <a:pt x="3540" y="51"/>
                  <a:pt x="3549" y="48"/>
                </a:cubicBezTo>
                <a:cubicBezTo>
                  <a:pt x="3623" y="58"/>
                  <a:pt x="3641" y="80"/>
                  <a:pt x="3704" y="94"/>
                </a:cubicBezTo>
                <a:cubicBezTo>
                  <a:pt x="3786" y="112"/>
                  <a:pt x="3869" y="124"/>
                  <a:pt x="3951" y="140"/>
                </a:cubicBezTo>
                <a:cubicBezTo>
                  <a:pt x="3988" y="139"/>
                  <a:pt x="4350" y="208"/>
                  <a:pt x="4207" y="57"/>
                </a:cubicBezTo>
                <a:cubicBezTo>
                  <a:pt x="4216" y="51"/>
                  <a:pt x="4223" y="40"/>
                  <a:pt x="4234" y="39"/>
                </a:cubicBezTo>
                <a:cubicBezTo>
                  <a:pt x="4250" y="37"/>
                  <a:pt x="4264" y="46"/>
                  <a:pt x="4280" y="48"/>
                </a:cubicBezTo>
                <a:cubicBezTo>
                  <a:pt x="4320" y="52"/>
                  <a:pt x="4359" y="54"/>
                  <a:pt x="4399" y="57"/>
                </a:cubicBezTo>
                <a:cubicBezTo>
                  <a:pt x="4427" y="86"/>
                  <a:pt x="4452" y="97"/>
                  <a:pt x="4490" y="112"/>
                </a:cubicBezTo>
                <a:cubicBezTo>
                  <a:pt x="4535" y="157"/>
                  <a:pt x="4584" y="189"/>
                  <a:pt x="4646" y="204"/>
                </a:cubicBezTo>
                <a:cubicBezTo>
                  <a:pt x="4706" y="244"/>
                  <a:pt x="4776" y="243"/>
                  <a:pt x="4847" y="249"/>
                </a:cubicBezTo>
                <a:cubicBezTo>
                  <a:pt x="4954" y="236"/>
                  <a:pt x="4926" y="242"/>
                  <a:pt x="4938" y="131"/>
                </a:cubicBezTo>
                <a:cubicBezTo>
                  <a:pt x="5122" y="151"/>
                  <a:pt x="5299" y="168"/>
                  <a:pt x="5487" y="140"/>
                </a:cubicBezTo>
                <a:cubicBezTo>
                  <a:pt x="5502" y="138"/>
                  <a:pt x="5487" y="109"/>
                  <a:pt x="5487" y="94"/>
                </a:cubicBezTo>
                <a:cubicBezTo>
                  <a:pt x="5501" y="191"/>
                  <a:pt x="5518" y="288"/>
                  <a:pt x="5529" y="386"/>
                </a:cubicBezTo>
                <a:cubicBezTo>
                  <a:pt x="5530" y="395"/>
                  <a:pt x="5519" y="434"/>
                  <a:pt x="5514" y="441"/>
                </a:cubicBezTo>
                <a:cubicBezTo>
                  <a:pt x="5501" y="458"/>
                  <a:pt x="5481" y="469"/>
                  <a:pt x="5469" y="487"/>
                </a:cubicBezTo>
                <a:cubicBezTo>
                  <a:pt x="5463" y="496"/>
                  <a:pt x="5456" y="506"/>
                  <a:pt x="5450" y="515"/>
                </a:cubicBezTo>
                <a:cubicBezTo>
                  <a:pt x="5404" y="505"/>
                  <a:pt x="5385" y="507"/>
                  <a:pt x="5359" y="469"/>
                </a:cubicBezTo>
                <a:cubicBezTo>
                  <a:pt x="5329" y="374"/>
                  <a:pt x="5379" y="392"/>
                  <a:pt x="5249" y="405"/>
                </a:cubicBezTo>
                <a:cubicBezTo>
                  <a:pt x="5231" y="417"/>
                  <a:pt x="5212" y="429"/>
                  <a:pt x="5194" y="441"/>
                </a:cubicBezTo>
                <a:cubicBezTo>
                  <a:pt x="5185" y="447"/>
                  <a:pt x="5183" y="461"/>
                  <a:pt x="5176" y="469"/>
                </a:cubicBezTo>
                <a:cubicBezTo>
                  <a:pt x="5158" y="490"/>
                  <a:pt x="5130" y="519"/>
                  <a:pt x="5103" y="533"/>
                </a:cubicBezTo>
                <a:cubicBezTo>
                  <a:pt x="5084" y="542"/>
                  <a:pt x="5048" y="548"/>
                  <a:pt x="5030" y="551"/>
                </a:cubicBezTo>
                <a:cubicBezTo>
                  <a:pt x="4985" y="573"/>
                  <a:pt x="4974" y="586"/>
                  <a:pt x="4911" y="560"/>
                </a:cubicBezTo>
                <a:cubicBezTo>
                  <a:pt x="4891" y="552"/>
                  <a:pt x="4885" y="522"/>
                  <a:pt x="4865" y="515"/>
                </a:cubicBezTo>
                <a:cubicBezTo>
                  <a:pt x="4856" y="512"/>
                  <a:pt x="4847" y="508"/>
                  <a:pt x="4838" y="505"/>
                </a:cubicBezTo>
                <a:cubicBezTo>
                  <a:pt x="4753" y="423"/>
                  <a:pt x="4862" y="525"/>
                  <a:pt x="4783" y="460"/>
                </a:cubicBezTo>
                <a:cubicBezTo>
                  <a:pt x="4752" y="434"/>
                  <a:pt x="4740" y="400"/>
                  <a:pt x="4701" y="387"/>
                </a:cubicBezTo>
                <a:cubicBezTo>
                  <a:pt x="4673" y="359"/>
                  <a:pt x="4633" y="345"/>
                  <a:pt x="4600" y="323"/>
                </a:cubicBezTo>
                <a:cubicBezTo>
                  <a:pt x="4573" y="305"/>
                  <a:pt x="4545" y="286"/>
                  <a:pt x="4518" y="268"/>
                </a:cubicBezTo>
                <a:cubicBezTo>
                  <a:pt x="4511" y="263"/>
                  <a:pt x="4508" y="253"/>
                  <a:pt x="4500" y="249"/>
                </a:cubicBezTo>
                <a:cubicBezTo>
                  <a:pt x="4483" y="240"/>
                  <a:pt x="4463" y="237"/>
                  <a:pt x="4445" y="231"/>
                </a:cubicBezTo>
                <a:cubicBezTo>
                  <a:pt x="4436" y="228"/>
                  <a:pt x="4417" y="222"/>
                  <a:pt x="4417" y="222"/>
                </a:cubicBezTo>
                <a:cubicBezTo>
                  <a:pt x="4395" y="225"/>
                  <a:pt x="4335" y="220"/>
                  <a:pt x="4326" y="259"/>
                </a:cubicBezTo>
                <a:cubicBezTo>
                  <a:pt x="4292" y="404"/>
                  <a:pt x="4363" y="372"/>
                  <a:pt x="4289" y="396"/>
                </a:cubicBezTo>
                <a:cubicBezTo>
                  <a:pt x="4237" y="393"/>
                  <a:pt x="4185" y="394"/>
                  <a:pt x="4134" y="387"/>
                </a:cubicBezTo>
                <a:cubicBezTo>
                  <a:pt x="4090" y="381"/>
                  <a:pt x="4072" y="352"/>
                  <a:pt x="4042" y="323"/>
                </a:cubicBezTo>
                <a:cubicBezTo>
                  <a:pt x="4028" y="310"/>
                  <a:pt x="4006" y="310"/>
                  <a:pt x="3988" y="304"/>
                </a:cubicBezTo>
                <a:cubicBezTo>
                  <a:pt x="3963" y="295"/>
                  <a:pt x="3927" y="253"/>
                  <a:pt x="3914" y="240"/>
                </a:cubicBezTo>
                <a:cubicBezTo>
                  <a:pt x="3905" y="231"/>
                  <a:pt x="3890" y="235"/>
                  <a:pt x="3878" y="231"/>
                </a:cubicBezTo>
                <a:cubicBezTo>
                  <a:pt x="3839" y="219"/>
                  <a:pt x="3798" y="208"/>
                  <a:pt x="3759" y="195"/>
                </a:cubicBezTo>
                <a:cubicBezTo>
                  <a:pt x="3595" y="208"/>
                  <a:pt x="3625" y="170"/>
                  <a:pt x="3613" y="341"/>
                </a:cubicBezTo>
                <a:cubicBezTo>
                  <a:pt x="3558" y="338"/>
                  <a:pt x="3503" y="339"/>
                  <a:pt x="3448" y="332"/>
                </a:cubicBezTo>
                <a:cubicBezTo>
                  <a:pt x="3385" y="324"/>
                  <a:pt x="3408" y="316"/>
                  <a:pt x="3366" y="295"/>
                </a:cubicBezTo>
                <a:cubicBezTo>
                  <a:pt x="3289" y="257"/>
                  <a:pt x="3208" y="214"/>
                  <a:pt x="3128" y="185"/>
                </a:cubicBezTo>
                <a:cubicBezTo>
                  <a:pt x="3091" y="243"/>
                  <a:pt x="3142" y="298"/>
                  <a:pt x="3073" y="323"/>
                </a:cubicBezTo>
                <a:cubicBezTo>
                  <a:pt x="3024" y="320"/>
                  <a:pt x="2975" y="318"/>
                  <a:pt x="2927" y="313"/>
                </a:cubicBezTo>
                <a:cubicBezTo>
                  <a:pt x="2899" y="310"/>
                  <a:pt x="2897" y="298"/>
                  <a:pt x="2872" y="286"/>
                </a:cubicBezTo>
                <a:cubicBezTo>
                  <a:pt x="2831" y="266"/>
                  <a:pt x="2857" y="291"/>
                  <a:pt x="2817" y="259"/>
                </a:cubicBezTo>
                <a:cubicBezTo>
                  <a:pt x="2787" y="235"/>
                  <a:pt x="2764" y="208"/>
                  <a:pt x="2726" y="195"/>
                </a:cubicBezTo>
                <a:cubicBezTo>
                  <a:pt x="2686" y="153"/>
                  <a:pt x="2660" y="169"/>
                  <a:pt x="2598" y="176"/>
                </a:cubicBezTo>
                <a:cubicBezTo>
                  <a:pt x="2587" y="193"/>
                  <a:pt x="2570" y="204"/>
                  <a:pt x="2561" y="222"/>
                </a:cubicBezTo>
                <a:cubicBezTo>
                  <a:pt x="2526" y="291"/>
                  <a:pt x="2568" y="269"/>
                  <a:pt x="2516" y="286"/>
                </a:cubicBezTo>
                <a:cubicBezTo>
                  <a:pt x="2466" y="333"/>
                  <a:pt x="2491" y="324"/>
                  <a:pt x="2397" y="313"/>
                </a:cubicBezTo>
                <a:cubicBezTo>
                  <a:pt x="2356" y="300"/>
                  <a:pt x="2326" y="262"/>
                  <a:pt x="2287" y="249"/>
                </a:cubicBezTo>
                <a:cubicBezTo>
                  <a:pt x="2243" y="234"/>
                  <a:pt x="2203" y="210"/>
                  <a:pt x="2159" y="195"/>
                </a:cubicBezTo>
                <a:cubicBezTo>
                  <a:pt x="2135" y="198"/>
                  <a:pt x="2097" y="182"/>
                  <a:pt x="2086" y="204"/>
                </a:cubicBezTo>
                <a:cubicBezTo>
                  <a:pt x="1989" y="388"/>
                  <a:pt x="2141" y="329"/>
                  <a:pt x="2049" y="359"/>
                </a:cubicBezTo>
                <a:cubicBezTo>
                  <a:pt x="1927" y="348"/>
                  <a:pt x="1972" y="345"/>
                  <a:pt x="1885" y="323"/>
                </a:cubicBezTo>
                <a:cubicBezTo>
                  <a:pt x="1829" y="285"/>
                  <a:pt x="1757" y="281"/>
                  <a:pt x="1693" y="259"/>
                </a:cubicBezTo>
                <a:cubicBezTo>
                  <a:pt x="1606" y="230"/>
                  <a:pt x="1722" y="267"/>
                  <a:pt x="1638" y="240"/>
                </a:cubicBezTo>
                <a:cubicBezTo>
                  <a:pt x="1629" y="237"/>
                  <a:pt x="1610" y="231"/>
                  <a:pt x="1610" y="231"/>
                </a:cubicBezTo>
                <a:cubicBezTo>
                  <a:pt x="1515" y="234"/>
                  <a:pt x="1245" y="265"/>
                  <a:pt x="1117" y="222"/>
                </a:cubicBezTo>
                <a:cubicBezTo>
                  <a:pt x="1065" y="229"/>
                  <a:pt x="1053" y="218"/>
                  <a:pt x="1025" y="259"/>
                </a:cubicBezTo>
                <a:cubicBezTo>
                  <a:pt x="1020" y="267"/>
                  <a:pt x="1024" y="281"/>
                  <a:pt x="1016" y="286"/>
                </a:cubicBezTo>
                <a:cubicBezTo>
                  <a:pt x="1000" y="297"/>
                  <a:pt x="961" y="304"/>
                  <a:pt x="961" y="304"/>
                </a:cubicBezTo>
                <a:cubicBezTo>
                  <a:pt x="933" y="348"/>
                  <a:pt x="954" y="328"/>
                  <a:pt x="888" y="350"/>
                </a:cubicBezTo>
                <a:cubicBezTo>
                  <a:pt x="879" y="353"/>
                  <a:pt x="861" y="359"/>
                  <a:pt x="861" y="359"/>
                </a:cubicBezTo>
                <a:cubicBezTo>
                  <a:pt x="846" y="356"/>
                  <a:pt x="829" y="358"/>
                  <a:pt x="815" y="350"/>
                </a:cubicBezTo>
                <a:cubicBezTo>
                  <a:pt x="806" y="345"/>
                  <a:pt x="804" y="331"/>
                  <a:pt x="797" y="323"/>
                </a:cubicBezTo>
                <a:cubicBezTo>
                  <a:pt x="755" y="275"/>
                  <a:pt x="705" y="210"/>
                  <a:pt x="641" y="195"/>
                </a:cubicBezTo>
                <a:cubicBezTo>
                  <a:pt x="576" y="217"/>
                  <a:pt x="653" y="193"/>
                  <a:pt x="522" y="213"/>
                </a:cubicBezTo>
                <a:cubicBezTo>
                  <a:pt x="492" y="218"/>
                  <a:pt x="469" y="240"/>
                  <a:pt x="440" y="249"/>
                </a:cubicBezTo>
                <a:cubicBezTo>
                  <a:pt x="407" y="246"/>
                  <a:pt x="373" y="247"/>
                  <a:pt x="340" y="240"/>
                </a:cubicBezTo>
                <a:cubicBezTo>
                  <a:pt x="331" y="238"/>
                  <a:pt x="328" y="227"/>
                  <a:pt x="321" y="222"/>
                </a:cubicBezTo>
                <a:cubicBezTo>
                  <a:pt x="299" y="204"/>
                  <a:pt x="275" y="189"/>
                  <a:pt x="257" y="167"/>
                </a:cubicBezTo>
                <a:cubicBezTo>
                  <a:pt x="250" y="159"/>
                  <a:pt x="247" y="147"/>
                  <a:pt x="239" y="140"/>
                </a:cubicBezTo>
                <a:cubicBezTo>
                  <a:pt x="222" y="126"/>
                  <a:pt x="196" y="127"/>
                  <a:pt x="175" y="121"/>
                </a:cubicBezTo>
                <a:cubicBezTo>
                  <a:pt x="74" y="130"/>
                  <a:pt x="64" y="108"/>
                  <a:pt x="38" y="185"/>
                </a:cubicBezTo>
                <a:cubicBezTo>
                  <a:pt x="4" y="174"/>
                  <a:pt x="0" y="176"/>
                  <a:pt x="29" y="176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Freeform 25"/>
          <p:cNvSpPr>
            <a:spLocks/>
          </p:cNvSpPr>
          <p:nvPr/>
        </p:nvSpPr>
        <p:spPr bwMode="auto">
          <a:xfrm>
            <a:off x="0" y="5300663"/>
            <a:ext cx="8464550" cy="915987"/>
          </a:xfrm>
          <a:custGeom>
            <a:avLst/>
            <a:gdLst>
              <a:gd name="T0" fmla="*/ 2147483647 w 5332"/>
              <a:gd name="T1" fmla="*/ 2147483647 h 577"/>
              <a:gd name="T2" fmla="*/ 2147483647 w 5332"/>
              <a:gd name="T3" fmla="*/ 2147483647 h 577"/>
              <a:gd name="T4" fmla="*/ 2147483647 w 5332"/>
              <a:gd name="T5" fmla="*/ 2147483647 h 577"/>
              <a:gd name="T6" fmla="*/ 2147483647 w 5332"/>
              <a:gd name="T7" fmla="*/ 2147483647 h 577"/>
              <a:gd name="T8" fmla="*/ 2147483647 w 5332"/>
              <a:gd name="T9" fmla="*/ 2147483647 h 577"/>
              <a:gd name="T10" fmla="*/ 2147483647 w 5332"/>
              <a:gd name="T11" fmla="*/ 2147483647 h 577"/>
              <a:gd name="T12" fmla="*/ 2147483647 w 5332"/>
              <a:gd name="T13" fmla="*/ 2147483647 h 577"/>
              <a:gd name="T14" fmla="*/ 2147483647 w 5332"/>
              <a:gd name="T15" fmla="*/ 2147483647 h 577"/>
              <a:gd name="T16" fmla="*/ 2147483647 w 5332"/>
              <a:gd name="T17" fmla="*/ 2147483647 h 577"/>
              <a:gd name="T18" fmla="*/ 2147483647 w 5332"/>
              <a:gd name="T19" fmla="*/ 2147483647 h 577"/>
              <a:gd name="T20" fmla="*/ 2147483647 w 5332"/>
              <a:gd name="T21" fmla="*/ 2147483647 h 577"/>
              <a:gd name="T22" fmla="*/ 2147483647 w 5332"/>
              <a:gd name="T23" fmla="*/ 2147483647 h 577"/>
              <a:gd name="T24" fmla="*/ 2147483647 w 5332"/>
              <a:gd name="T25" fmla="*/ 2147483647 h 577"/>
              <a:gd name="T26" fmla="*/ 2147483647 w 5332"/>
              <a:gd name="T27" fmla="*/ 2147483647 h 577"/>
              <a:gd name="T28" fmla="*/ 2147483647 w 5332"/>
              <a:gd name="T29" fmla="*/ 2147483647 h 577"/>
              <a:gd name="T30" fmla="*/ 2147483647 w 5332"/>
              <a:gd name="T31" fmla="*/ 2147483647 h 577"/>
              <a:gd name="T32" fmla="*/ 2147483647 w 5332"/>
              <a:gd name="T33" fmla="*/ 2147483647 h 577"/>
              <a:gd name="T34" fmla="*/ 2147483647 w 5332"/>
              <a:gd name="T35" fmla="*/ 2147483647 h 577"/>
              <a:gd name="T36" fmla="*/ 2147483647 w 5332"/>
              <a:gd name="T37" fmla="*/ 2147483647 h 577"/>
              <a:gd name="T38" fmla="*/ 2147483647 w 5332"/>
              <a:gd name="T39" fmla="*/ 2147483647 h 577"/>
              <a:gd name="T40" fmla="*/ 2147483647 w 5332"/>
              <a:gd name="T41" fmla="*/ 2147483647 h 577"/>
              <a:gd name="T42" fmla="*/ 2147483647 w 5332"/>
              <a:gd name="T43" fmla="*/ 2147483647 h 577"/>
              <a:gd name="T44" fmla="*/ 2147483647 w 5332"/>
              <a:gd name="T45" fmla="*/ 2147483647 h 577"/>
              <a:gd name="T46" fmla="*/ 2147483647 w 5332"/>
              <a:gd name="T47" fmla="*/ 2147483647 h 577"/>
              <a:gd name="T48" fmla="*/ 2147483647 w 5332"/>
              <a:gd name="T49" fmla="*/ 2147483647 h 577"/>
              <a:gd name="T50" fmla="*/ 2147483647 w 5332"/>
              <a:gd name="T51" fmla="*/ 2147483647 h 577"/>
              <a:gd name="T52" fmla="*/ 2147483647 w 5332"/>
              <a:gd name="T53" fmla="*/ 2147483647 h 577"/>
              <a:gd name="T54" fmla="*/ 2147483647 w 5332"/>
              <a:gd name="T55" fmla="*/ 2147483647 h 577"/>
              <a:gd name="T56" fmla="*/ 2147483647 w 5332"/>
              <a:gd name="T57" fmla="*/ 2147483647 h 577"/>
              <a:gd name="T58" fmla="*/ 2147483647 w 5332"/>
              <a:gd name="T59" fmla="*/ 2147483647 h 577"/>
              <a:gd name="T60" fmla="*/ 2147483647 w 5332"/>
              <a:gd name="T61" fmla="*/ 2147483647 h 577"/>
              <a:gd name="T62" fmla="*/ 2147483647 w 5332"/>
              <a:gd name="T63" fmla="*/ 2147483647 h 577"/>
              <a:gd name="T64" fmla="*/ 2147483647 w 5332"/>
              <a:gd name="T65" fmla="*/ 2147483647 h 577"/>
              <a:gd name="T66" fmla="*/ 2147483647 w 5332"/>
              <a:gd name="T67" fmla="*/ 2147483647 h 577"/>
              <a:gd name="T68" fmla="*/ 2147483647 w 5332"/>
              <a:gd name="T69" fmla="*/ 2147483647 h 577"/>
              <a:gd name="T70" fmla="*/ 2147483647 w 5332"/>
              <a:gd name="T71" fmla="*/ 2147483647 h 577"/>
              <a:gd name="T72" fmla="*/ 2147483647 w 5332"/>
              <a:gd name="T73" fmla="*/ 2147483647 h 577"/>
              <a:gd name="T74" fmla="*/ 2147483647 w 5332"/>
              <a:gd name="T75" fmla="*/ 2147483647 h 577"/>
              <a:gd name="T76" fmla="*/ 2147483647 w 5332"/>
              <a:gd name="T77" fmla="*/ 2147483647 h 577"/>
              <a:gd name="T78" fmla="*/ 2147483647 w 5332"/>
              <a:gd name="T79" fmla="*/ 2147483647 h 577"/>
              <a:gd name="T80" fmla="*/ 2147483647 w 5332"/>
              <a:gd name="T81" fmla="*/ 2147483647 h 577"/>
              <a:gd name="T82" fmla="*/ 2147483647 w 5332"/>
              <a:gd name="T83" fmla="*/ 2147483647 h 577"/>
              <a:gd name="T84" fmla="*/ 2147483647 w 5332"/>
              <a:gd name="T85" fmla="*/ 2147483647 h 577"/>
              <a:gd name="T86" fmla="*/ 2147483647 w 5332"/>
              <a:gd name="T87" fmla="*/ 2147483647 h 577"/>
              <a:gd name="T88" fmla="*/ 2147483647 w 5332"/>
              <a:gd name="T89" fmla="*/ 2147483647 h 577"/>
              <a:gd name="T90" fmla="*/ 2147483647 w 5332"/>
              <a:gd name="T91" fmla="*/ 2147483647 h 577"/>
              <a:gd name="T92" fmla="*/ 2147483647 w 5332"/>
              <a:gd name="T93" fmla="*/ 2147483647 h 5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32"/>
              <a:gd name="T142" fmla="*/ 0 h 577"/>
              <a:gd name="T143" fmla="*/ 5332 w 5332"/>
              <a:gd name="T144" fmla="*/ 577 h 5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32" h="577">
                <a:moveTo>
                  <a:pt x="63" y="111"/>
                </a:moveTo>
                <a:cubicBezTo>
                  <a:pt x="104" y="0"/>
                  <a:pt x="58" y="55"/>
                  <a:pt x="283" y="65"/>
                </a:cubicBezTo>
                <a:cubicBezTo>
                  <a:pt x="338" y="123"/>
                  <a:pt x="322" y="72"/>
                  <a:pt x="347" y="175"/>
                </a:cubicBezTo>
                <a:cubicBezTo>
                  <a:pt x="349" y="184"/>
                  <a:pt x="365" y="181"/>
                  <a:pt x="374" y="184"/>
                </a:cubicBezTo>
                <a:cubicBezTo>
                  <a:pt x="440" y="203"/>
                  <a:pt x="384" y="183"/>
                  <a:pt x="438" y="203"/>
                </a:cubicBezTo>
                <a:cubicBezTo>
                  <a:pt x="451" y="201"/>
                  <a:pt x="509" y="195"/>
                  <a:pt x="530" y="184"/>
                </a:cubicBezTo>
                <a:cubicBezTo>
                  <a:pt x="627" y="132"/>
                  <a:pt x="550" y="160"/>
                  <a:pt x="612" y="139"/>
                </a:cubicBezTo>
                <a:cubicBezTo>
                  <a:pt x="672" y="229"/>
                  <a:pt x="658" y="211"/>
                  <a:pt x="795" y="221"/>
                </a:cubicBezTo>
                <a:cubicBezTo>
                  <a:pt x="868" y="218"/>
                  <a:pt x="941" y="217"/>
                  <a:pt x="1014" y="212"/>
                </a:cubicBezTo>
                <a:cubicBezTo>
                  <a:pt x="1050" y="209"/>
                  <a:pt x="1075" y="179"/>
                  <a:pt x="1106" y="166"/>
                </a:cubicBezTo>
                <a:cubicBezTo>
                  <a:pt x="1126" y="157"/>
                  <a:pt x="1149" y="155"/>
                  <a:pt x="1170" y="148"/>
                </a:cubicBezTo>
                <a:cubicBezTo>
                  <a:pt x="1227" y="88"/>
                  <a:pt x="1325" y="133"/>
                  <a:pt x="1398" y="148"/>
                </a:cubicBezTo>
                <a:cubicBezTo>
                  <a:pt x="1465" y="181"/>
                  <a:pt x="1541" y="163"/>
                  <a:pt x="1609" y="193"/>
                </a:cubicBezTo>
                <a:cubicBezTo>
                  <a:pt x="1707" y="236"/>
                  <a:pt x="1568" y="187"/>
                  <a:pt x="1700" y="230"/>
                </a:cubicBezTo>
                <a:cubicBezTo>
                  <a:pt x="1718" y="236"/>
                  <a:pt x="1755" y="248"/>
                  <a:pt x="1755" y="248"/>
                </a:cubicBezTo>
                <a:cubicBezTo>
                  <a:pt x="1892" y="344"/>
                  <a:pt x="2186" y="400"/>
                  <a:pt x="2249" y="230"/>
                </a:cubicBezTo>
                <a:cubicBezTo>
                  <a:pt x="2246" y="196"/>
                  <a:pt x="2246" y="162"/>
                  <a:pt x="2239" y="129"/>
                </a:cubicBezTo>
                <a:cubicBezTo>
                  <a:pt x="2237" y="118"/>
                  <a:pt x="2213" y="109"/>
                  <a:pt x="2221" y="102"/>
                </a:cubicBezTo>
                <a:cubicBezTo>
                  <a:pt x="2230" y="93"/>
                  <a:pt x="2246" y="108"/>
                  <a:pt x="2258" y="111"/>
                </a:cubicBezTo>
                <a:cubicBezTo>
                  <a:pt x="2289" y="132"/>
                  <a:pt x="2319" y="177"/>
                  <a:pt x="2358" y="184"/>
                </a:cubicBezTo>
                <a:cubicBezTo>
                  <a:pt x="2394" y="191"/>
                  <a:pt x="2431" y="190"/>
                  <a:pt x="2468" y="193"/>
                </a:cubicBezTo>
                <a:cubicBezTo>
                  <a:pt x="2532" y="190"/>
                  <a:pt x="2602" y="210"/>
                  <a:pt x="2660" y="184"/>
                </a:cubicBezTo>
                <a:cubicBezTo>
                  <a:pt x="2685" y="173"/>
                  <a:pt x="2652" y="124"/>
                  <a:pt x="2669" y="102"/>
                </a:cubicBezTo>
                <a:cubicBezTo>
                  <a:pt x="2675" y="95"/>
                  <a:pt x="2730" y="117"/>
                  <a:pt x="2742" y="120"/>
                </a:cubicBezTo>
                <a:cubicBezTo>
                  <a:pt x="2802" y="135"/>
                  <a:pt x="2851" y="157"/>
                  <a:pt x="2907" y="184"/>
                </a:cubicBezTo>
                <a:cubicBezTo>
                  <a:pt x="2949" y="229"/>
                  <a:pt x="3033" y="232"/>
                  <a:pt x="3090" y="239"/>
                </a:cubicBezTo>
                <a:cubicBezTo>
                  <a:pt x="3144" y="257"/>
                  <a:pt x="3200" y="258"/>
                  <a:pt x="3254" y="276"/>
                </a:cubicBezTo>
                <a:cubicBezTo>
                  <a:pt x="3366" y="258"/>
                  <a:pt x="3280" y="290"/>
                  <a:pt x="3318" y="129"/>
                </a:cubicBezTo>
                <a:cubicBezTo>
                  <a:pt x="3320" y="120"/>
                  <a:pt x="3331" y="141"/>
                  <a:pt x="3337" y="148"/>
                </a:cubicBezTo>
                <a:cubicBezTo>
                  <a:pt x="3368" y="187"/>
                  <a:pt x="3337" y="171"/>
                  <a:pt x="3391" y="184"/>
                </a:cubicBezTo>
                <a:cubicBezTo>
                  <a:pt x="3426" y="219"/>
                  <a:pt x="3482" y="213"/>
                  <a:pt x="3529" y="221"/>
                </a:cubicBezTo>
                <a:cubicBezTo>
                  <a:pt x="3587" y="244"/>
                  <a:pt x="3631" y="267"/>
                  <a:pt x="3693" y="276"/>
                </a:cubicBezTo>
                <a:cubicBezTo>
                  <a:pt x="4011" y="262"/>
                  <a:pt x="3858" y="336"/>
                  <a:pt x="3885" y="166"/>
                </a:cubicBezTo>
                <a:cubicBezTo>
                  <a:pt x="3887" y="155"/>
                  <a:pt x="3904" y="154"/>
                  <a:pt x="3913" y="148"/>
                </a:cubicBezTo>
                <a:cubicBezTo>
                  <a:pt x="3958" y="157"/>
                  <a:pt x="3982" y="173"/>
                  <a:pt x="4022" y="193"/>
                </a:cubicBezTo>
                <a:cubicBezTo>
                  <a:pt x="4051" y="208"/>
                  <a:pt x="4084" y="209"/>
                  <a:pt x="4114" y="221"/>
                </a:cubicBezTo>
                <a:cubicBezTo>
                  <a:pt x="4192" y="254"/>
                  <a:pt x="4278" y="280"/>
                  <a:pt x="4361" y="294"/>
                </a:cubicBezTo>
                <a:cubicBezTo>
                  <a:pt x="4443" y="291"/>
                  <a:pt x="4530" y="314"/>
                  <a:pt x="4607" y="285"/>
                </a:cubicBezTo>
                <a:cubicBezTo>
                  <a:pt x="4633" y="275"/>
                  <a:pt x="4579" y="222"/>
                  <a:pt x="4598" y="203"/>
                </a:cubicBezTo>
                <a:cubicBezTo>
                  <a:pt x="4613" y="188"/>
                  <a:pt x="4635" y="257"/>
                  <a:pt x="4635" y="257"/>
                </a:cubicBezTo>
                <a:cubicBezTo>
                  <a:pt x="4647" y="295"/>
                  <a:pt x="4662" y="300"/>
                  <a:pt x="4699" y="312"/>
                </a:cubicBezTo>
                <a:cubicBezTo>
                  <a:pt x="4740" y="355"/>
                  <a:pt x="4796" y="369"/>
                  <a:pt x="4854" y="376"/>
                </a:cubicBezTo>
                <a:cubicBezTo>
                  <a:pt x="4978" y="414"/>
                  <a:pt x="4914" y="401"/>
                  <a:pt x="5046" y="413"/>
                </a:cubicBezTo>
                <a:cubicBezTo>
                  <a:pt x="5101" y="431"/>
                  <a:pt x="5156" y="417"/>
                  <a:pt x="5211" y="404"/>
                </a:cubicBezTo>
                <a:cubicBezTo>
                  <a:pt x="5217" y="398"/>
                  <a:pt x="5222" y="390"/>
                  <a:pt x="5229" y="385"/>
                </a:cubicBezTo>
                <a:cubicBezTo>
                  <a:pt x="5237" y="380"/>
                  <a:pt x="5249" y="382"/>
                  <a:pt x="5257" y="376"/>
                </a:cubicBezTo>
                <a:cubicBezTo>
                  <a:pt x="5317" y="329"/>
                  <a:pt x="5232" y="363"/>
                  <a:pt x="5302" y="340"/>
                </a:cubicBezTo>
                <a:cubicBezTo>
                  <a:pt x="5305" y="331"/>
                  <a:pt x="5302" y="315"/>
                  <a:pt x="5311" y="312"/>
                </a:cubicBezTo>
                <a:cubicBezTo>
                  <a:pt x="5320" y="309"/>
                  <a:pt x="5329" y="322"/>
                  <a:pt x="5330" y="331"/>
                </a:cubicBezTo>
                <a:cubicBezTo>
                  <a:pt x="5332" y="349"/>
                  <a:pt x="5325" y="367"/>
                  <a:pt x="5321" y="385"/>
                </a:cubicBezTo>
                <a:cubicBezTo>
                  <a:pt x="5311" y="429"/>
                  <a:pt x="5267" y="458"/>
                  <a:pt x="5229" y="477"/>
                </a:cubicBezTo>
                <a:cubicBezTo>
                  <a:pt x="5207" y="488"/>
                  <a:pt x="5189" y="506"/>
                  <a:pt x="5165" y="513"/>
                </a:cubicBezTo>
                <a:cubicBezTo>
                  <a:pt x="5132" y="522"/>
                  <a:pt x="5098" y="526"/>
                  <a:pt x="5065" y="532"/>
                </a:cubicBezTo>
                <a:cubicBezTo>
                  <a:pt x="4983" y="548"/>
                  <a:pt x="5073" y="532"/>
                  <a:pt x="4991" y="559"/>
                </a:cubicBezTo>
                <a:cubicBezTo>
                  <a:pt x="4977" y="564"/>
                  <a:pt x="4901" y="575"/>
                  <a:pt x="4891" y="577"/>
                </a:cubicBezTo>
                <a:cubicBezTo>
                  <a:pt x="4786" y="572"/>
                  <a:pt x="4738" y="577"/>
                  <a:pt x="4653" y="550"/>
                </a:cubicBezTo>
                <a:cubicBezTo>
                  <a:pt x="4629" y="534"/>
                  <a:pt x="4602" y="514"/>
                  <a:pt x="4580" y="495"/>
                </a:cubicBezTo>
                <a:cubicBezTo>
                  <a:pt x="4515" y="438"/>
                  <a:pt x="4560" y="458"/>
                  <a:pt x="4507" y="440"/>
                </a:cubicBezTo>
                <a:cubicBezTo>
                  <a:pt x="4382" y="449"/>
                  <a:pt x="4243" y="471"/>
                  <a:pt x="4123" y="431"/>
                </a:cubicBezTo>
                <a:cubicBezTo>
                  <a:pt x="4070" y="378"/>
                  <a:pt x="4098" y="392"/>
                  <a:pt x="4050" y="376"/>
                </a:cubicBezTo>
                <a:cubicBezTo>
                  <a:pt x="4012" y="414"/>
                  <a:pt x="4021" y="484"/>
                  <a:pt x="3986" y="513"/>
                </a:cubicBezTo>
                <a:cubicBezTo>
                  <a:pt x="3968" y="528"/>
                  <a:pt x="3943" y="531"/>
                  <a:pt x="3922" y="541"/>
                </a:cubicBezTo>
                <a:cubicBezTo>
                  <a:pt x="3873" y="538"/>
                  <a:pt x="3824" y="537"/>
                  <a:pt x="3775" y="532"/>
                </a:cubicBezTo>
                <a:cubicBezTo>
                  <a:pt x="3729" y="528"/>
                  <a:pt x="3690" y="500"/>
                  <a:pt x="3647" y="486"/>
                </a:cubicBezTo>
                <a:cubicBezTo>
                  <a:pt x="3573" y="437"/>
                  <a:pt x="3484" y="416"/>
                  <a:pt x="3410" y="367"/>
                </a:cubicBezTo>
                <a:cubicBezTo>
                  <a:pt x="3390" y="429"/>
                  <a:pt x="3404" y="446"/>
                  <a:pt x="3337" y="468"/>
                </a:cubicBezTo>
                <a:cubicBezTo>
                  <a:pt x="3232" y="460"/>
                  <a:pt x="3119" y="443"/>
                  <a:pt x="3017" y="413"/>
                </a:cubicBezTo>
                <a:cubicBezTo>
                  <a:pt x="2986" y="404"/>
                  <a:pt x="2956" y="394"/>
                  <a:pt x="2925" y="385"/>
                </a:cubicBezTo>
                <a:cubicBezTo>
                  <a:pt x="2907" y="379"/>
                  <a:pt x="2870" y="367"/>
                  <a:pt x="2870" y="367"/>
                </a:cubicBezTo>
                <a:cubicBezTo>
                  <a:pt x="2830" y="340"/>
                  <a:pt x="2798" y="338"/>
                  <a:pt x="2751" y="349"/>
                </a:cubicBezTo>
                <a:cubicBezTo>
                  <a:pt x="2729" y="416"/>
                  <a:pt x="2747" y="390"/>
                  <a:pt x="2706" y="431"/>
                </a:cubicBezTo>
                <a:cubicBezTo>
                  <a:pt x="2651" y="428"/>
                  <a:pt x="2596" y="430"/>
                  <a:pt x="2541" y="422"/>
                </a:cubicBezTo>
                <a:cubicBezTo>
                  <a:pt x="2518" y="419"/>
                  <a:pt x="2512" y="395"/>
                  <a:pt x="2495" y="385"/>
                </a:cubicBezTo>
                <a:cubicBezTo>
                  <a:pt x="2487" y="380"/>
                  <a:pt x="2476" y="381"/>
                  <a:pt x="2468" y="376"/>
                </a:cubicBezTo>
                <a:cubicBezTo>
                  <a:pt x="2449" y="365"/>
                  <a:pt x="2434" y="347"/>
                  <a:pt x="2413" y="340"/>
                </a:cubicBezTo>
                <a:cubicBezTo>
                  <a:pt x="2395" y="334"/>
                  <a:pt x="2358" y="321"/>
                  <a:pt x="2358" y="321"/>
                </a:cubicBezTo>
                <a:cubicBezTo>
                  <a:pt x="2332" y="361"/>
                  <a:pt x="2351" y="421"/>
                  <a:pt x="2303" y="431"/>
                </a:cubicBezTo>
                <a:cubicBezTo>
                  <a:pt x="2270" y="438"/>
                  <a:pt x="2236" y="437"/>
                  <a:pt x="2203" y="440"/>
                </a:cubicBezTo>
                <a:cubicBezTo>
                  <a:pt x="2000" y="435"/>
                  <a:pt x="1903" y="437"/>
                  <a:pt x="1737" y="404"/>
                </a:cubicBezTo>
                <a:cubicBezTo>
                  <a:pt x="1695" y="383"/>
                  <a:pt x="1674" y="367"/>
                  <a:pt x="1627" y="358"/>
                </a:cubicBezTo>
                <a:cubicBezTo>
                  <a:pt x="1578" y="325"/>
                  <a:pt x="1547" y="308"/>
                  <a:pt x="1490" y="294"/>
                </a:cubicBezTo>
                <a:cubicBezTo>
                  <a:pt x="1461" y="267"/>
                  <a:pt x="1437" y="265"/>
                  <a:pt x="1398" y="257"/>
                </a:cubicBezTo>
                <a:cubicBezTo>
                  <a:pt x="1319" y="260"/>
                  <a:pt x="1240" y="259"/>
                  <a:pt x="1161" y="267"/>
                </a:cubicBezTo>
                <a:cubicBezTo>
                  <a:pt x="1142" y="269"/>
                  <a:pt x="1106" y="285"/>
                  <a:pt x="1106" y="285"/>
                </a:cubicBezTo>
                <a:cubicBezTo>
                  <a:pt x="832" y="279"/>
                  <a:pt x="768" y="308"/>
                  <a:pt x="585" y="257"/>
                </a:cubicBezTo>
                <a:cubicBezTo>
                  <a:pt x="555" y="228"/>
                  <a:pt x="543" y="229"/>
                  <a:pt x="502" y="239"/>
                </a:cubicBezTo>
                <a:cubicBezTo>
                  <a:pt x="474" y="283"/>
                  <a:pt x="424" y="324"/>
                  <a:pt x="374" y="340"/>
                </a:cubicBezTo>
                <a:cubicBezTo>
                  <a:pt x="322" y="375"/>
                  <a:pt x="261" y="365"/>
                  <a:pt x="210" y="331"/>
                </a:cubicBezTo>
                <a:cubicBezTo>
                  <a:pt x="207" y="276"/>
                  <a:pt x="209" y="220"/>
                  <a:pt x="201" y="166"/>
                </a:cubicBezTo>
                <a:cubicBezTo>
                  <a:pt x="196" y="135"/>
                  <a:pt x="125" y="128"/>
                  <a:pt x="100" y="120"/>
                </a:cubicBezTo>
                <a:cubicBezTo>
                  <a:pt x="91" y="117"/>
                  <a:pt x="73" y="111"/>
                  <a:pt x="73" y="111"/>
                </a:cubicBezTo>
                <a:cubicBezTo>
                  <a:pt x="61" y="114"/>
                  <a:pt x="48" y="117"/>
                  <a:pt x="36" y="120"/>
                </a:cubicBezTo>
                <a:cubicBezTo>
                  <a:pt x="27" y="123"/>
                  <a:pt x="0" y="132"/>
                  <a:pt x="9" y="129"/>
                </a:cubicBezTo>
                <a:cubicBezTo>
                  <a:pt x="27" y="123"/>
                  <a:pt x="45" y="117"/>
                  <a:pt x="63" y="11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1" name="AutoShape 26"/>
          <p:cNvSpPr>
            <a:spLocks noChangeArrowheads="1"/>
          </p:cNvSpPr>
          <p:nvPr/>
        </p:nvSpPr>
        <p:spPr bwMode="auto">
          <a:xfrm>
            <a:off x="5357813" y="68263"/>
            <a:ext cx="3101975" cy="1006475"/>
          </a:xfrm>
          <a:prstGeom prst="cloudCallout">
            <a:avLst>
              <a:gd name="adj1" fmla="val -1301449"/>
              <a:gd name="adj2" fmla="val -1092310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ОТКРЫТИЕ</a:t>
            </a:r>
          </a:p>
        </p:txBody>
      </p:sp>
      <p:sp>
        <p:nvSpPr>
          <p:cNvPr id="29722" name="AutoShape 27"/>
          <p:cNvSpPr>
            <a:spLocks noChangeArrowheads="1"/>
          </p:cNvSpPr>
          <p:nvPr/>
        </p:nvSpPr>
        <p:spPr bwMode="auto">
          <a:xfrm rot="5400000">
            <a:off x="4904582" y="216693"/>
            <a:ext cx="1079500" cy="2608263"/>
          </a:xfrm>
          <a:prstGeom prst="cloudCallout">
            <a:avLst>
              <a:gd name="adj1" fmla="val -28032"/>
              <a:gd name="adj2" fmla="val -28080889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ТАЛАНТ</a:t>
            </a:r>
          </a:p>
        </p:txBody>
      </p:sp>
      <p:sp>
        <p:nvSpPr>
          <p:cNvPr id="29723" name="Freeform 28"/>
          <p:cNvSpPr>
            <a:spLocks/>
          </p:cNvSpPr>
          <p:nvPr/>
        </p:nvSpPr>
        <p:spPr bwMode="auto">
          <a:xfrm>
            <a:off x="215900" y="5516563"/>
            <a:ext cx="8464550" cy="915987"/>
          </a:xfrm>
          <a:custGeom>
            <a:avLst/>
            <a:gdLst>
              <a:gd name="T0" fmla="*/ 2147483647 w 5332"/>
              <a:gd name="T1" fmla="*/ 2147483647 h 577"/>
              <a:gd name="T2" fmla="*/ 2147483647 w 5332"/>
              <a:gd name="T3" fmla="*/ 2147483647 h 577"/>
              <a:gd name="T4" fmla="*/ 2147483647 w 5332"/>
              <a:gd name="T5" fmla="*/ 2147483647 h 577"/>
              <a:gd name="T6" fmla="*/ 2147483647 w 5332"/>
              <a:gd name="T7" fmla="*/ 2147483647 h 577"/>
              <a:gd name="T8" fmla="*/ 2147483647 w 5332"/>
              <a:gd name="T9" fmla="*/ 2147483647 h 577"/>
              <a:gd name="T10" fmla="*/ 2147483647 w 5332"/>
              <a:gd name="T11" fmla="*/ 2147483647 h 577"/>
              <a:gd name="T12" fmla="*/ 2147483647 w 5332"/>
              <a:gd name="T13" fmla="*/ 2147483647 h 577"/>
              <a:gd name="T14" fmla="*/ 2147483647 w 5332"/>
              <a:gd name="T15" fmla="*/ 2147483647 h 577"/>
              <a:gd name="T16" fmla="*/ 2147483647 w 5332"/>
              <a:gd name="T17" fmla="*/ 2147483647 h 577"/>
              <a:gd name="T18" fmla="*/ 2147483647 w 5332"/>
              <a:gd name="T19" fmla="*/ 2147483647 h 577"/>
              <a:gd name="T20" fmla="*/ 2147483647 w 5332"/>
              <a:gd name="T21" fmla="*/ 2147483647 h 577"/>
              <a:gd name="T22" fmla="*/ 2147483647 w 5332"/>
              <a:gd name="T23" fmla="*/ 2147483647 h 577"/>
              <a:gd name="T24" fmla="*/ 2147483647 w 5332"/>
              <a:gd name="T25" fmla="*/ 2147483647 h 577"/>
              <a:gd name="T26" fmla="*/ 2147483647 w 5332"/>
              <a:gd name="T27" fmla="*/ 2147483647 h 577"/>
              <a:gd name="T28" fmla="*/ 2147483647 w 5332"/>
              <a:gd name="T29" fmla="*/ 2147483647 h 577"/>
              <a:gd name="T30" fmla="*/ 2147483647 w 5332"/>
              <a:gd name="T31" fmla="*/ 2147483647 h 577"/>
              <a:gd name="T32" fmla="*/ 2147483647 w 5332"/>
              <a:gd name="T33" fmla="*/ 2147483647 h 577"/>
              <a:gd name="T34" fmla="*/ 2147483647 w 5332"/>
              <a:gd name="T35" fmla="*/ 2147483647 h 577"/>
              <a:gd name="T36" fmla="*/ 2147483647 w 5332"/>
              <a:gd name="T37" fmla="*/ 2147483647 h 577"/>
              <a:gd name="T38" fmla="*/ 2147483647 w 5332"/>
              <a:gd name="T39" fmla="*/ 2147483647 h 577"/>
              <a:gd name="T40" fmla="*/ 2147483647 w 5332"/>
              <a:gd name="T41" fmla="*/ 2147483647 h 577"/>
              <a:gd name="T42" fmla="*/ 2147483647 w 5332"/>
              <a:gd name="T43" fmla="*/ 2147483647 h 577"/>
              <a:gd name="T44" fmla="*/ 2147483647 w 5332"/>
              <a:gd name="T45" fmla="*/ 2147483647 h 577"/>
              <a:gd name="T46" fmla="*/ 2147483647 w 5332"/>
              <a:gd name="T47" fmla="*/ 2147483647 h 577"/>
              <a:gd name="T48" fmla="*/ 2147483647 w 5332"/>
              <a:gd name="T49" fmla="*/ 2147483647 h 577"/>
              <a:gd name="T50" fmla="*/ 2147483647 w 5332"/>
              <a:gd name="T51" fmla="*/ 2147483647 h 577"/>
              <a:gd name="T52" fmla="*/ 2147483647 w 5332"/>
              <a:gd name="T53" fmla="*/ 2147483647 h 577"/>
              <a:gd name="T54" fmla="*/ 2147483647 w 5332"/>
              <a:gd name="T55" fmla="*/ 2147483647 h 577"/>
              <a:gd name="T56" fmla="*/ 2147483647 w 5332"/>
              <a:gd name="T57" fmla="*/ 2147483647 h 577"/>
              <a:gd name="T58" fmla="*/ 2147483647 w 5332"/>
              <a:gd name="T59" fmla="*/ 2147483647 h 577"/>
              <a:gd name="T60" fmla="*/ 2147483647 w 5332"/>
              <a:gd name="T61" fmla="*/ 2147483647 h 577"/>
              <a:gd name="T62" fmla="*/ 2147483647 w 5332"/>
              <a:gd name="T63" fmla="*/ 2147483647 h 577"/>
              <a:gd name="T64" fmla="*/ 2147483647 w 5332"/>
              <a:gd name="T65" fmla="*/ 2147483647 h 577"/>
              <a:gd name="T66" fmla="*/ 2147483647 w 5332"/>
              <a:gd name="T67" fmla="*/ 2147483647 h 577"/>
              <a:gd name="T68" fmla="*/ 2147483647 w 5332"/>
              <a:gd name="T69" fmla="*/ 2147483647 h 577"/>
              <a:gd name="T70" fmla="*/ 2147483647 w 5332"/>
              <a:gd name="T71" fmla="*/ 2147483647 h 577"/>
              <a:gd name="T72" fmla="*/ 2147483647 w 5332"/>
              <a:gd name="T73" fmla="*/ 2147483647 h 577"/>
              <a:gd name="T74" fmla="*/ 2147483647 w 5332"/>
              <a:gd name="T75" fmla="*/ 2147483647 h 577"/>
              <a:gd name="T76" fmla="*/ 2147483647 w 5332"/>
              <a:gd name="T77" fmla="*/ 2147483647 h 577"/>
              <a:gd name="T78" fmla="*/ 2147483647 w 5332"/>
              <a:gd name="T79" fmla="*/ 2147483647 h 577"/>
              <a:gd name="T80" fmla="*/ 2147483647 w 5332"/>
              <a:gd name="T81" fmla="*/ 2147483647 h 577"/>
              <a:gd name="T82" fmla="*/ 2147483647 w 5332"/>
              <a:gd name="T83" fmla="*/ 2147483647 h 577"/>
              <a:gd name="T84" fmla="*/ 2147483647 w 5332"/>
              <a:gd name="T85" fmla="*/ 2147483647 h 577"/>
              <a:gd name="T86" fmla="*/ 2147483647 w 5332"/>
              <a:gd name="T87" fmla="*/ 2147483647 h 577"/>
              <a:gd name="T88" fmla="*/ 2147483647 w 5332"/>
              <a:gd name="T89" fmla="*/ 2147483647 h 577"/>
              <a:gd name="T90" fmla="*/ 2147483647 w 5332"/>
              <a:gd name="T91" fmla="*/ 2147483647 h 577"/>
              <a:gd name="T92" fmla="*/ 2147483647 w 5332"/>
              <a:gd name="T93" fmla="*/ 2147483647 h 5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32"/>
              <a:gd name="T142" fmla="*/ 0 h 577"/>
              <a:gd name="T143" fmla="*/ 5332 w 5332"/>
              <a:gd name="T144" fmla="*/ 577 h 5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32" h="577">
                <a:moveTo>
                  <a:pt x="63" y="111"/>
                </a:moveTo>
                <a:cubicBezTo>
                  <a:pt x="104" y="0"/>
                  <a:pt x="58" y="55"/>
                  <a:pt x="283" y="65"/>
                </a:cubicBezTo>
                <a:cubicBezTo>
                  <a:pt x="338" y="123"/>
                  <a:pt x="322" y="72"/>
                  <a:pt x="347" y="175"/>
                </a:cubicBezTo>
                <a:cubicBezTo>
                  <a:pt x="349" y="184"/>
                  <a:pt x="365" y="181"/>
                  <a:pt x="374" y="184"/>
                </a:cubicBezTo>
                <a:cubicBezTo>
                  <a:pt x="440" y="203"/>
                  <a:pt x="384" y="183"/>
                  <a:pt x="438" y="203"/>
                </a:cubicBezTo>
                <a:cubicBezTo>
                  <a:pt x="451" y="201"/>
                  <a:pt x="509" y="195"/>
                  <a:pt x="530" y="184"/>
                </a:cubicBezTo>
                <a:cubicBezTo>
                  <a:pt x="627" y="132"/>
                  <a:pt x="550" y="160"/>
                  <a:pt x="612" y="139"/>
                </a:cubicBezTo>
                <a:cubicBezTo>
                  <a:pt x="672" y="229"/>
                  <a:pt x="658" y="211"/>
                  <a:pt x="795" y="221"/>
                </a:cubicBezTo>
                <a:cubicBezTo>
                  <a:pt x="868" y="218"/>
                  <a:pt x="941" y="217"/>
                  <a:pt x="1014" y="212"/>
                </a:cubicBezTo>
                <a:cubicBezTo>
                  <a:pt x="1050" y="209"/>
                  <a:pt x="1075" y="179"/>
                  <a:pt x="1106" y="166"/>
                </a:cubicBezTo>
                <a:cubicBezTo>
                  <a:pt x="1126" y="157"/>
                  <a:pt x="1149" y="155"/>
                  <a:pt x="1170" y="148"/>
                </a:cubicBezTo>
                <a:cubicBezTo>
                  <a:pt x="1227" y="88"/>
                  <a:pt x="1325" y="133"/>
                  <a:pt x="1398" y="148"/>
                </a:cubicBezTo>
                <a:cubicBezTo>
                  <a:pt x="1465" y="181"/>
                  <a:pt x="1541" y="163"/>
                  <a:pt x="1609" y="193"/>
                </a:cubicBezTo>
                <a:cubicBezTo>
                  <a:pt x="1707" y="236"/>
                  <a:pt x="1568" y="187"/>
                  <a:pt x="1700" y="230"/>
                </a:cubicBezTo>
                <a:cubicBezTo>
                  <a:pt x="1718" y="236"/>
                  <a:pt x="1755" y="248"/>
                  <a:pt x="1755" y="248"/>
                </a:cubicBezTo>
                <a:cubicBezTo>
                  <a:pt x="1892" y="344"/>
                  <a:pt x="2186" y="400"/>
                  <a:pt x="2249" y="230"/>
                </a:cubicBezTo>
                <a:cubicBezTo>
                  <a:pt x="2246" y="196"/>
                  <a:pt x="2246" y="162"/>
                  <a:pt x="2239" y="129"/>
                </a:cubicBezTo>
                <a:cubicBezTo>
                  <a:pt x="2237" y="118"/>
                  <a:pt x="2213" y="109"/>
                  <a:pt x="2221" y="102"/>
                </a:cubicBezTo>
                <a:cubicBezTo>
                  <a:pt x="2230" y="93"/>
                  <a:pt x="2246" y="108"/>
                  <a:pt x="2258" y="111"/>
                </a:cubicBezTo>
                <a:cubicBezTo>
                  <a:pt x="2289" y="132"/>
                  <a:pt x="2319" y="177"/>
                  <a:pt x="2358" y="184"/>
                </a:cubicBezTo>
                <a:cubicBezTo>
                  <a:pt x="2394" y="191"/>
                  <a:pt x="2431" y="190"/>
                  <a:pt x="2468" y="193"/>
                </a:cubicBezTo>
                <a:cubicBezTo>
                  <a:pt x="2532" y="190"/>
                  <a:pt x="2602" y="210"/>
                  <a:pt x="2660" y="184"/>
                </a:cubicBezTo>
                <a:cubicBezTo>
                  <a:pt x="2685" y="173"/>
                  <a:pt x="2652" y="124"/>
                  <a:pt x="2669" y="102"/>
                </a:cubicBezTo>
                <a:cubicBezTo>
                  <a:pt x="2675" y="95"/>
                  <a:pt x="2730" y="117"/>
                  <a:pt x="2742" y="120"/>
                </a:cubicBezTo>
                <a:cubicBezTo>
                  <a:pt x="2802" y="135"/>
                  <a:pt x="2851" y="157"/>
                  <a:pt x="2907" y="184"/>
                </a:cubicBezTo>
                <a:cubicBezTo>
                  <a:pt x="2949" y="229"/>
                  <a:pt x="3033" y="232"/>
                  <a:pt x="3090" y="239"/>
                </a:cubicBezTo>
                <a:cubicBezTo>
                  <a:pt x="3144" y="257"/>
                  <a:pt x="3200" y="258"/>
                  <a:pt x="3254" y="276"/>
                </a:cubicBezTo>
                <a:cubicBezTo>
                  <a:pt x="3366" y="258"/>
                  <a:pt x="3280" y="290"/>
                  <a:pt x="3318" y="129"/>
                </a:cubicBezTo>
                <a:cubicBezTo>
                  <a:pt x="3320" y="120"/>
                  <a:pt x="3331" y="141"/>
                  <a:pt x="3337" y="148"/>
                </a:cubicBezTo>
                <a:cubicBezTo>
                  <a:pt x="3368" y="187"/>
                  <a:pt x="3337" y="171"/>
                  <a:pt x="3391" y="184"/>
                </a:cubicBezTo>
                <a:cubicBezTo>
                  <a:pt x="3426" y="219"/>
                  <a:pt x="3482" y="213"/>
                  <a:pt x="3529" y="221"/>
                </a:cubicBezTo>
                <a:cubicBezTo>
                  <a:pt x="3587" y="244"/>
                  <a:pt x="3631" y="267"/>
                  <a:pt x="3693" y="276"/>
                </a:cubicBezTo>
                <a:cubicBezTo>
                  <a:pt x="4011" y="262"/>
                  <a:pt x="3858" y="336"/>
                  <a:pt x="3885" y="166"/>
                </a:cubicBezTo>
                <a:cubicBezTo>
                  <a:pt x="3887" y="155"/>
                  <a:pt x="3904" y="154"/>
                  <a:pt x="3913" y="148"/>
                </a:cubicBezTo>
                <a:cubicBezTo>
                  <a:pt x="3958" y="157"/>
                  <a:pt x="3982" y="173"/>
                  <a:pt x="4022" y="193"/>
                </a:cubicBezTo>
                <a:cubicBezTo>
                  <a:pt x="4051" y="208"/>
                  <a:pt x="4084" y="209"/>
                  <a:pt x="4114" y="221"/>
                </a:cubicBezTo>
                <a:cubicBezTo>
                  <a:pt x="4192" y="254"/>
                  <a:pt x="4278" y="280"/>
                  <a:pt x="4361" y="294"/>
                </a:cubicBezTo>
                <a:cubicBezTo>
                  <a:pt x="4443" y="291"/>
                  <a:pt x="4530" y="314"/>
                  <a:pt x="4607" y="285"/>
                </a:cubicBezTo>
                <a:cubicBezTo>
                  <a:pt x="4633" y="275"/>
                  <a:pt x="4579" y="222"/>
                  <a:pt x="4598" y="203"/>
                </a:cubicBezTo>
                <a:cubicBezTo>
                  <a:pt x="4613" y="188"/>
                  <a:pt x="4635" y="257"/>
                  <a:pt x="4635" y="257"/>
                </a:cubicBezTo>
                <a:cubicBezTo>
                  <a:pt x="4647" y="295"/>
                  <a:pt x="4662" y="300"/>
                  <a:pt x="4699" y="312"/>
                </a:cubicBezTo>
                <a:cubicBezTo>
                  <a:pt x="4740" y="355"/>
                  <a:pt x="4796" y="369"/>
                  <a:pt x="4854" y="376"/>
                </a:cubicBezTo>
                <a:cubicBezTo>
                  <a:pt x="4978" y="414"/>
                  <a:pt x="4914" y="401"/>
                  <a:pt x="5046" y="413"/>
                </a:cubicBezTo>
                <a:cubicBezTo>
                  <a:pt x="5101" y="431"/>
                  <a:pt x="5156" y="417"/>
                  <a:pt x="5211" y="404"/>
                </a:cubicBezTo>
                <a:cubicBezTo>
                  <a:pt x="5217" y="398"/>
                  <a:pt x="5222" y="390"/>
                  <a:pt x="5229" y="385"/>
                </a:cubicBezTo>
                <a:cubicBezTo>
                  <a:pt x="5237" y="380"/>
                  <a:pt x="5249" y="382"/>
                  <a:pt x="5257" y="376"/>
                </a:cubicBezTo>
                <a:cubicBezTo>
                  <a:pt x="5317" y="329"/>
                  <a:pt x="5232" y="363"/>
                  <a:pt x="5302" y="340"/>
                </a:cubicBezTo>
                <a:cubicBezTo>
                  <a:pt x="5305" y="331"/>
                  <a:pt x="5302" y="315"/>
                  <a:pt x="5311" y="312"/>
                </a:cubicBezTo>
                <a:cubicBezTo>
                  <a:pt x="5320" y="309"/>
                  <a:pt x="5329" y="322"/>
                  <a:pt x="5330" y="331"/>
                </a:cubicBezTo>
                <a:cubicBezTo>
                  <a:pt x="5332" y="349"/>
                  <a:pt x="5325" y="367"/>
                  <a:pt x="5321" y="385"/>
                </a:cubicBezTo>
                <a:cubicBezTo>
                  <a:pt x="5311" y="429"/>
                  <a:pt x="5267" y="458"/>
                  <a:pt x="5229" y="477"/>
                </a:cubicBezTo>
                <a:cubicBezTo>
                  <a:pt x="5207" y="488"/>
                  <a:pt x="5189" y="506"/>
                  <a:pt x="5165" y="513"/>
                </a:cubicBezTo>
                <a:cubicBezTo>
                  <a:pt x="5132" y="522"/>
                  <a:pt x="5098" y="526"/>
                  <a:pt x="5065" y="532"/>
                </a:cubicBezTo>
                <a:cubicBezTo>
                  <a:pt x="4983" y="548"/>
                  <a:pt x="5073" y="532"/>
                  <a:pt x="4991" y="559"/>
                </a:cubicBezTo>
                <a:cubicBezTo>
                  <a:pt x="4977" y="564"/>
                  <a:pt x="4901" y="575"/>
                  <a:pt x="4891" y="577"/>
                </a:cubicBezTo>
                <a:cubicBezTo>
                  <a:pt x="4786" y="572"/>
                  <a:pt x="4738" y="577"/>
                  <a:pt x="4653" y="550"/>
                </a:cubicBezTo>
                <a:cubicBezTo>
                  <a:pt x="4629" y="534"/>
                  <a:pt x="4602" y="514"/>
                  <a:pt x="4580" y="495"/>
                </a:cubicBezTo>
                <a:cubicBezTo>
                  <a:pt x="4515" y="438"/>
                  <a:pt x="4560" y="458"/>
                  <a:pt x="4507" y="440"/>
                </a:cubicBezTo>
                <a:cubicBezTo>
                  <a:pt x="4382" y="449"/>
                  <a:pt x="4243" y="471"/>
                  <a:pt x="4123" y="431"/>
                </a:cubicBezTo>
                <a:cubicBezTo>
                  <a:pt x="4070" y="378"/>
                  <a:pt x="4098" y="392"/>
                  <a:pt x="4050" y="376"/>
                </a:cubicBezTo>
                <a:cubicBezTo>
                  <a:pt x="4012" y="414"/>
                  <a:pt x="4021" y="484"/>
                  <a:pt x="3986" y="513"/>
                </a:cubicBezTo>
                <a:cubicBezTo>
                  <a:pt x="3968" y="528"/>
                  <a:pt x="3943" y="531"/>
                  <a:pt x="3922" y="541"/>
                </a:cubicBezTo>
                <a:cubicBezTo>
                  <a:pt x="3873" y="538"/>
                  <a:pt x="3824" y="537"/>
                  <a:pt x="3775" y="532"/>
                </a:cubicBezTo>
                <a:cubicBezTo>
                  <a:pt x="3729" y="528"/>
                  <a:pt x="3690" y="500"/>
                  <a:pt x="3647" y="486"/>
                </a:cubicBezTo>
                <a:cubicBezTo>
                  <a:pt x="3573" y="437"/>
                  <a:pt x="3484" y="416"/>
                  <a:pt x="3410" y="367"/>
                </a:cubicBezTo>
                <a:cubicBezTo>
                  <a:pt x="3390" y="429"/>
                  <a:pt x="3404" y="446"/>
                  <a:pt x="3337" y="468"/>
                </a:cubicBezTo>
                <a:cubicBezTo>
                  <a:pt x="3232" y="460"/>
                  <a:pt x="3119" y="443"/>
                  <a:pt x="3017" y="413"/>
                </a:cubicBezTo>
                <a:cubicBezTo>
                  <a:pt x="2986" y="404"/>
                  <a:pt x="2956" y="394"/>
                  <a:pt x="2925" y="385"/>
                </a:cubicBezTo>
                <a:cubicBezTo>
                  <a:pt x="2907" y="379"/>
                  <a:pt x="2870" y="367"/>
                  <a:pt x="2870" y="367"/>
                </a:cubicBezTo>
                <a:cubicBezTo>
                  <a:pt x="2830" y="340"/>
                  <a:pt x="2798" y="338"/>
                  <a:pt x="2751" y="349"/>
                </a:cubicBezTo>
                <a:cubicBezTo>
                  <a:pt x="2729" y="416"/>
                  <a:pt x="2747" y="390"/>
                  <a:pt x="2706" y="431"/>
                </a:cubicBezTo>
                <a:cubicBezTo>
                  <a:pt x="2651" y="428"/>
                  <a:pt x="2596" y="430"/>
                  <a:pt x="2541" y="422"/>
                </a:cubicBezTo>
                <a:cubicBezTo>
                  <a:pt x="2518" y="419"/>
                  <a:pt x="2512" y="395"/>
                  <a:pt x="2495" y="385"/>
                </a:cubicBezTo>
                <a:cubicBezTo>
                  <a:pt x="2487" y="380"/>
                  <a:pt x="2476" y="381"/>
                  <a:pt x="2468" y="376"/>
                </a:cubicBezTo>
                <a:cubicBezTo>
                  <a:pt x="2449" y="365"/>
                  <a:pt x="2434" y="347"/>
                  <a:pt x="2413" y="340"/>
                </a:cubicBezTo>
                <a:cubicBezTo>
                  <a:pt x="2395" y="334"/>
                  <a:pt x="2358" y="321"/>
                  <a:pt x="2358" y="321"/>
                </a:cubicBezTo>
                <a:cubicBezTo>
                  <a:pt x="2332" y="361"/>
                  <a:pt x="2351" y="421"/>
                  <a:pt x="2303" y="431"/>
                </a:cubicBezTo>
                <a:cubicBezTo>
                  <a:pt x="2270" y="438"/>
                  <a:pt x="2236" y="437"/>
                  <a:pt x="2203" y="440"/>
                </a:cubicBezTo>
                <a:cubicBezTo>
                  <a:pt x="2000" y="435"/>
                  <a:pt x="1903" y="437"/>
                  <a:pt x="1737" y="404"/>
                </a:cubicBezTo>
                <a:cubicBezTo>
                  <a:pt x="1695" y="383"/>
                  <a:pt x="1674" y="367"/>
                  <a:pt x="1627" y="358"/>
                </a:cubicBezTo>
                <a:cubicBezTo>
                  <a:pt x="1578" y="325"/>
                  <a:pt x="1547" y="308"/>
                  <a:pt x="1490" y="294"/>
                </a:cubicBezTo>
                <a:cubicBezTo>
                  <a:pt x="1461" y="267"/>
                  <a:pt x="1437" y="265"/>
                  <a:pt x="1398" y="257"/>
                </a:cubicBezTo>
                <a:cubicBezTo>
                  <a:pt x="1319" y="260"/>
                  <a:pt x="1240" y="259"/>
                  <a:pt x="1161" y="267"/>
                </a:cubicBezTo>
                <a:cubicBezTo>
                  <a:pt x="1142" y="269"/>
                  <a:pt x="1106" y="285"/>
                  <a:pt x="1106" y="285"/>
                </a:cubicBezTo>
                <a:cubicBezTo>
                  <a:pt x="832" y="279"/>
                  <a:pt x="768" y="308"/>
                  <a:pt x="585" y="257"/>
                </a:cubicBezTo>
                <a:cubicBezTo>
                  <a:pt x="555" y="228"/>
                  <a:pt x="543" y="229"/>
                  <a:pt x="502" y="239"/>
                </a:cubicBezTo>
                <a:cubicBezTo>
                  <a:pt x="474" y="283"/>
                  <a:pt x="424" y="324"/>
                  <a:pt x="374" y="340"/>
                </a:cubicBezTo>
                <a:cubicBezTo>
                  <a:pt x="322" y="375"/>
                  <a:pt x="261" y="365"/>
                  <a:pt x="210" y="331"/>
                </a:cubicBezTo>
                <a:cubicBezTo>
                  <a:pt x="207" y="276"/>
                  <a:pt x="209" y="220"/>
                  <a:pt x="201" y="166"/>
                </a:cubicBezTo>
                <a:cubicBezTo>
                  <a:pt x="196" y="135"/>
                  <a:pt x="125" y="128"/>
                  <a:pt x="100" y="120"/>
                </a:cubicBezTo>
                <a:cubicBezTo>
                  <a:pt x="91" y="117"/>
                  <a:pt x="73" y="111"/>
                  <a:pt x="73" y="111"/>
                </a:cubicBezTo>
                <a:cubicBezTo>
                  <a:pt x="61" y="114"/>
                  <a:pt x="48" y="117"/>
                  <a:pt x="36" y="120"/>
                </a:cubicBezTo>
                <a:cubicBezTo>
                  <a:pt x="27" y="123"/>
                  <a:pt x="0" y="132"/>
                  <a:pt x="9" y="129"/>
                </a:cubicBezTo>
                <a:cubicBezTo>
                  <a:pt x="27" y="123"/>
                  <a:pt x="45" y="117"/>
                  <a:pt x="63" y="111"/>
                </a:cubicBez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4" name="Freeform 29"/>
          <p:cNvSpPr>
            <a:spLocks/>
          </p:cNvSpPr>
          <p:nvPr/>
        </p:nvSpPr>
        <p:spPr bwMode="auto">
          <a:xfrm>
            <a:off x="431800" y="5732463"/>
            <a:ext cx="8464550" cy="915987"/>
          </a:xfrm>
          <a:custGeom>
            <a:avLst/>
            <a:gdLst>
              <a:gd name="T0" fmla="*/ 2147483647 w 5332"/>
              <a:gd name="T1" fmla="*/ 2147483647 h 577"/>
              <a:gd name="T2" fmla="*/ 2147483647 w 5332"/>
              <a:gd name="T3" fmla="*/ 2147483647 h 577"/>
              <a:gd name="T4" fmla="*/ 2147483647 w 5332"/>
              <a:gd name="T5" fmla="*/ 2147483647 h 577"/>
              <a:gd name="T6" fmla="*/ 2147483647 w 5332"/>
              <a:gd name="T7" fmla="*/ 2147483647 h 577"/>
              <a:gd name="T8" fmla="*/ 2147483647 w 5332"/>
              <a:gd name="T9" fmla="*/ 2147483647 h 577"/>
              <a:gd name="T10" fmla="*/ 2147483647 w 5332"/>
              <a:gd name="T11" fmla="*/ 2147483647 h 577"/>
              <a:gd name="T12" fmla="*/ 2147483647 w 5332"/>
              <a:gd name="T13" fmla="*/ 2147483647 h 577"/>
              <a:gd name="T14" fmla="*/ 2147483647 w 5332"/>
              <a:gd name="T15" fmla="*/ 2147483647 h 577"/>
              <a:gd name="T16" fmla="*/ 2147483647 w 5332"/>
              <a:gd name="T17" fmla="*/ 2147483647 h 577"/>
              <a:gd name="T18" fmla="*/ 2147483647 w 5332"/>
              <a:gd name="T19" fmla="*/ 2147483647 h 577"/>
              <a:gd name="T20" fmla="*/ 2147483647 w 5332"/>
              <a:gd name="T21" fmla="*/ 2147483647 h 577"/>
              <a:gd name="T22" fmla="*/ 2147483647 w 5332"/>
              <a:gd name="T23" fmla="*/ 2147483647 h 577"/>
              <a:gd name="T24" fmla="*/ 2147483647 w 5332"/>
              <a:gd name="T25" fmla="*/ 2147483647 h 577"/>
              <a:gd name="T26" fmla="*/ 2147483647 w 5332"/>
              <a:gd name="T27" fmla="*/ 2147483647 h 577"/>
              <a:gd name="T28" fmla="*/ 2147483647 w 5332"/>
              <a:gd name="T29" fmla="*/ 2147483647 h 577"/>
              <a:gd name="T30" fmla="*/ 2147483647 w 5332"/>
              <a:gd name="T31" fmla="*/ 2147483647 h 577"/>
              <a:gd name="T32" fmla="*/ 2147483647 w 5332"/>
              <a:gd name="T33" fmla="*/ 2147483647 h 577"/>
              <a:gd name="T34" fmla="*/ 2147483647 w 5332"/>
              <a:gd name="T35" fmla="*/ 2147483647 h 577"/>
              <a:gd name="T36" fmla="*/ 2147483647 w 5332"/>
              <a:gd name="T37" fmla="*/ 2147483647 h 577"/>
              <a:gd name="T38" fmla="*/ 2147483647 w 5332"/>
              <a:gd name="T39" fmla="*/ 2147483647 h 577"/>
              <a:gd name="T40" fmla="*/ 2147483647 w 5332"/>
              <a:gd name="T41" fmla="*/ 2147483647 h 577"/>
              <a:gd name="T42" fmla="*/ 2147483647 w 5332"/>
              <a:gd name="T43" fmla="*/ 2147483647 h 577"/>
              <a:gd name="T44" fmla="*/ 2147483647 w 5332"/>
              <a:gd name="T45" fmla="*/ 2147483647 h 577"/>
              <a:gd name="T46" fmla="*/ 2147483647 w 5332"/>
              <a:gd name="T47" fmla="*/ 2147483647 h 577"/>
              <a:gd name="T48" fmla="*/ 2147483647 w 5332"/>
              <a:gd name="T49" fmla="*/ 2147483647 h 577"/>
              <a:gd name="T50" fmla="*/ 2147483647 w 5332"/>
              <a:gd name="T51" fmla="*/ 2147483647 h 577"/>
              <a:gd name="T52" fmla="*/ 2147483647 w 5332"/>
              <a:gd name="T53" fmla="*/ 2147483647 h 577"/>
              <a:gd name="T54" fmla="*/ 2147483647 w 5332"/>
              <a:gd name="T55" fmla="*/ 2147483647 h 577"/>
              <a:gd name="T56" fmla="*/ 2147483647 w 5332"/>
              <a:gd name="T57" fmla="*/ 2147483647 h 577"/>
              <a:gd name="T58" fmla="*/ 2147483647 w 5332"/>
              <a:gd name="T59" fmla="*/ 2147483647 h 577"/>
              <a:gd name="T60" fmla="*/ 2147483647 w 5332"/>
              <a:gd name="T61" fmla="*/ 2147483647 h 577"/>
              <a:gd name="T62" fmla="*/ 2147483647 w 5332"/>
              <a:gd name="T63" fmla="*/ 2147483647 h 577"/>
              <a:gd name="T64" fmla="*/ 2147483647 w 5332"/>
              <a:gd name="T65" fmla="*/ 2147483647 h 577"/>
              <a:gd name="T66" fmla="*/ 2147483647 w 5332"/>
              <a:gd name="T67" fmla="*/ 2147483647 h 577"/>
              <a:gd name="T68" fmla="*/ 2147483647 w 5332"/>
              <a:gd name="T69" fmla="*/ 2147483647 h 577"/>
              <a:gd name="T70" fmla="*/ 2147483647 w 5332"/>
              <a:gd name="T71" fmla="*/ 2147483647 h 577"/>
              <a:gd name="T72" fmla="*/ 2147483647 w 5332"/>
              <a:gd name="T73" fmla="*/ 2147483647 h 577"/>
              <a:gd name="T74" fmla="*/ 2147483647 w 5332"/>
              <a:gd name="T75" fmla="*/ 2147483647 h 577"/>
              <a:gd name="T76" fmla="*/ 2147483647 w 5332"/>
              <a:gd name="T77" fmla="*/ 2147483647 h 577"/>
              <a:gd name="T78" fmla="*/ 2147483647 w 5332"/>
              <a:gd name="T79" fmla="*/ 2147483647 h 577"/>
              <a:gd name="T80" fmla="*/ 2147483647 w 5332"/>
              <a:gd name="T81" fmla="*/ 2147483647 h 577"/>
              <a:gd name="T82" fmla="*/ 2147483647 w 5332"/>
              <a:gd name="T83" fmla="*/ 2147483647 h 577"/>
              <a:gd name="T84" fmla="*/ 2147483647 w 5332"/>
              <a:gd name="T85" fmla="*/ 2147483647 h 577"/>
              <a:gd name="T86" fmla="*/ 2147483647 w 5332"/>
              <a:gd name="T87" fmla="*/ 2147483647 h 577"/>
              <a:gd name="T88" fmla="*/ 2147483647 w 5332"/>
              <a:gd name="T89" fmla="*/ 2147483647 h 577"/>
              <a:gd name="T90" fmla="*/ 2147483647 w 5332"/>
              <a:gd name="T91" fmla="*/ 2147483647 h 577"/>
              <a:gd name="T92" fmla="*/ 2147483647 w 5332"/>
              <a:gd name="T93" fmla="*/ 2147483647 h 5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32"/>
              <a:gd name="T142" fmla="*/ 0 h 577"/>
              <a:gd name="T143" fmla="*/ 5332 w 5332"/>
              <a:gd name="T144" fmla="*/ 577 h 5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32" h="577">
                <a:moveTo>
                  <a:pt x="63" y="111"/>
                </a:moveTo>
                <a:cubicBezTo>
                  <a:pt x="104" y="0"/>
                  <a:pt x="58" y="55"/>
                  <a:pt x="283" y="65"/>
                </a:cubicBezTo>
                <a:cubicBezTo>
                  <a:pt x="338" y="123"/>
                  <a:pt x="322" y="72"/>
                  <a:pt x="347" y="175"/>
                </a:cubicBezTo>
                <a:cubicBezTo>
                  <a:pt x="349" y="184"/>
                  <a:pt x="365" y="181"/>
                  <a:pt x="374" y="184"/>
                </a:cubicBezTo>
                <a:cubicBezTo>
                  <a:pt x="440" y="203"/>
                  <a:pt x="384" y="183"/>
                  <a:pt x="438" y="203"/>
                </a:cubicBezTo>
                <a:cubicBezTo>
                  <a:pt x="451" y="201"/>
                  <a:pt x="509" y="195"/>
                  <a:pt x="530" y="184"/>
                </a:cubicBezTo>
                <a:cubicBezTo>
                  <a:pt x="627" y="132"/>
                  <a:pt x="550" y="160"/>
                  <a:pt x="612" y="139"/>
                </a:cubicBezTo>
                <a:cubicBezTo>
                  <a:pt x="672" y="229"/>
                  <a:pt x="658" y="211"/>
                  <a:pt x="795" y="221"/>
                </a:cubicBezTo>
                <a:cubicBezTo>
                  <a:pt x="868" y="218"/>
                  <a:pt x="941" y="217"/>
                  <a:pt x="1014" y="212"/>
                </a:cubicBezTo>
                <a:cubicBezTo>
                  <a:pt x="1050" y="209"/>
                  <a:pt x="1075" y="179"/>
                  <a:pt x="1106" y="166"/>
                </a:cubicBezTo>
                <a:cubicBezTo>
                  <a:pt x="1126" y="157"/>
                  <a:pt x="1149" y="155"/>
                  <a:pt x="1170" y="148"/>
                </a:cubicBezTo>
                <a:cubicBezTo>
                  <a:pt x="1227" y="88"/>
                  <a:pt x="1325" y="133"/>
                  <a:pt x="1398" y="148"/>
                </a:cubicBezTo>
                <a:cubicBezTo>
                  <a:pt x="1465" y="181"/>
                  <a:pt x="1541" y="163"/>
                  <a:pt x="1609" y="193"/>
                </a:cubicBezTo>
                <a:cubicBezTo>
                  <a:pt x="1707" y="236"/>
                  <a:pt x="1568" y="187"/>
                  <a:pt x="1700" y="230"/>
                </a:cubicBezTo>
                <a:cubicBezTo>
                  <a:pt x="1718" y="236"/>
                  <a:pt x="1755" y="248"/>
                  <a:pt x="1755" y="248"/>
                </a:cubicBezTo>
                <a:cubicBezTo>
                  <a:pt x="1892" y="344"/>
                  <a:pt x="2186" y="400"/>
                  <a:pt x="2249" y="230"/>
                </a:cubicBezTo>
                <a:cubicBezTo>
                  <a:pt x="2246" y="196"/>
                  <a:pt x="2246" y="162"/>
                  <a:pt x="2239" y="129"/>
                </a:cubicBezTo>
                <a:cubicBezTo>
                  <a:pt x="2237" y="118"/>
                  <a:pt x="2213" y="109"/>
                  <a:pt x="2221" y="102"/>
                </a:cubicBezTo>
                <a:cubicBezTo>
                  <a:pt x="2230" y="93"/>
                  <a:pt x="2246" y="108"/>
                  <a:pt x="2258" y="111"/>
                </a:cubicBezTo>
                <a:cubicBezTo>
                  <a:pt x="2289" y="132"/>
                  <a:pt x="2319" y="177"/>
                  <a:pt x="2358" y="184"/>
                </a:cubicBezTo>
                <a:cubicBezTo>
                  <a:pt x="2394" y="191"/>
                  <a:pt x="2431" y="190"/>
                  <a:pt x="2468" y="193"/>
                </a:cubicBezTo>
                <a:cubicBezTo>
                  <a:pt x="2532" y="190"/>
                  <a:pt x="2602" y="210"/>
                  <a:pt x="2660" y="184"/>
                </a:cubicBezTo>
                <a:cubicBezTo>
                  <a:pt x="2685" y="173"/>
                  <a:pt x="2652" y="124"/>
                  <a:pt x="2669" y="102"/>
                </a:cubicBezTo>
                <a:cubicBezTo>
                  <a:pt x="2675" y="95"/>
                  <a:pt x="2730" y="117"/>
                  <a:pt x="2742" y="120"/>
                </a:cubicBezTo>
                <a:cubicBezTo>
                  <a:pt x="2802" y="135"/>
                  <a:pt x="2851" y="157"/>
                  <a:pt x="2907" y="184"/>
                </a:cubicBezTo>
                <a:cubicBezTo>
                  <a:pt x="2949" y="229"/>
                  <a:pt x="3033" y="232"/>
                  <a:pt x="3090" y="239"/>
                </a:cubicBezTo>
                <a:cubicBezTo>
                  <a:pt x="3144" y="257"/>
                  <a:pt x="3200" y="258"/>
                  <a:pt x="3254" y="276"/>
                </a:cubicBezTo>
                <a:cubicBezTo>
                  <a:pt x="3366" y="258"/>
                  <a:pt x="3280" y="290"/>
                  <a:pt x="3318" y="129"/>
                </a:cubicBezTo>
                <a:cubicBezTo>
                  <a:pt x="3320" y="120"/>
                  <a:pt x="3331" y="141"/>
                  <a:pt x="3337" y="148"/>
                </a:cubicBezTo>
                <a:cubicBezTo>
                  <a:pt x="3368" y="187"/>
                  <a:pt x="3337" y="171"/>
                  <a:pt x="3391" y="184"/>
                </a:cubicBezTo>
                <a:cubicBezTo>
                  <a:pt x="3426" y="219"/>
                  <a:pt x="3482" y="213"/>
                  <a:pt x="3529" y="221"/>
                </a:cubicBezTo>
                <a:cubicBezTo>
                  <a:pt x="3587" y="244"/>
                  <a:pt x="3631" y="267"/>
                  <a:pt x="3693" y="276"/>
                </a:cubicBezTo>
                <a:cubicBezTo>
                  <a:pt x="4011" y="262"/>
                  <a:pt x="3858" y="336"/>
                  <a:pt x="3885" y="166"/>
                </a:cubicBezTo>
                <a:cubicBezTo>
                  <a:pt x="3887" y="155"/>
                  <a:pt x="3904" y="154"/>
                  <a:pt x="3913" y="148"/>
                </a:cubicBezTo>
                <a:cubicBezTo>
                  <a:pt x="3958" y="157"/>
                  <a:pt x="3982" y="173"/>
                  <a:pt x="4022" y="193"/>
                </a:cubicBezTo>
                <a:cubicBezTo>
                  <a:pt x="4051" y="208"/>
                  <a:pt x="4084" y="209"/>
                  <a:pt x="4114" y="221"/>
                </a:cubicBezTo>
                <a:cubicBezTo>
                  <a:pt x="4192" y="254"/>
                  <a:pt x="4278" y="280"/>
                  <a:pt x="4361" y="294"/>
                </a:cubicBezTo>
                <a:cubicBezTo>
                  <a:pt x="4443" y="291"/>
                  <a:pt x="4530" y="314"/>
                  <a:pt x="4607" y="285"/>
                </a:cubicBezTo>
                <a:cubicBezTo>
                  <a:pt x="4633" y="275"/>
                  <a:pt x="4579" y="222"/>
                  <a:pt x="4598" y="203"/>
                </a:cubicBezTo>
                <a:cubicBezTo>
                  <a:pt x="4613" y="188"/>
                  <a:pt x="4635" y="257"/>
                  <a:pt x="4635" y="257"/>
                </a:cubicBezTo>
                <a:cubicBezTo>
                  <a:pt x="4647" y="295"/>
                  <a:pt x="4662" y="300"/>
                  <a:pt x="4699" y="312"/>
                </a:cubicBezTo>
                <a:cubicBezTo>
                  <a:pt x="4740" y="355"/>
                  <a:pt x="4796" y="369"/>
                  <a:pt x="4854" y="376"/>
                </a:cubicBezTo>
                <a:cubicBezTo>
                  <a:pt x="4978" y="414"/>
                  <a:pt x="4914" y="401"/>
                  <a:pt x="5046" y="413"/>
                </a:cubicBezTo>
                <a:cubicBezTo>
                  <a:pt x="5101" y="431"/>
                  <a:pt x="5156" y="417"/>
                  <a:pt x="5211" y="404"/>
                </a:cubicBezTo>
                <a:cubicBezTo>
                  <a:pt x="5217" y="398"/>
                  <a:pt x="5222" y="390"/>
                  <a:pt x="5229" y="385"/>
                </a:cubicBezTo>
                <a:cubicBezTo>
                  <a:pt x="5237" y="380"/>
                  <a:pt x="5249" y="382"/>
                  <a:pt x="5257" y="376"/>
                </a:cubicBezTo>
                <a:cubicBezTo>
                  <a:pt x="5317" y="329"/>
                  <a:pt x="5232" y="363"/>
                  <a:pt x="5302" y="340"/>
                </a:cubicBezTo>
                <a:cubicBezTo>
                  <a:pt x="5305" y="331"/>
                  <a:pt x="5302" y="315"/>
                  <a:pt x="5311" y="312"/>
                </a:cubicBezTo>
                <a:cubicBezTo>
                  <a:pt x="5320" y="309"/>
                  <a:pt x="5329" y="322"/>
                  <a:pt x="5330" y="331"/>
                </a:cubicBezTo>
                <a:cubicBezTo>
                  <a:pt x="5332" y="349"/>
                  <a:pt x="5325" y="367"/>
                  <a:pt x="5321" y="385"/>
                </a:cubicBezTo>
                <a:cubicBezTo>
                  <a:pt x="5311" y="429"/>
                  <a:pt x="5267" y="458"/>
                  <a:pt x="5229" y="477"/>
                </a:cubicBezTo>
                <a:cubicBezTo>
                  <a:pt x="5207" y="488"/>
                  <a:pt x="5189" y="506"/>
                  <a:pt x="5165" y="513"/>
                </a:cubicBezTo>
                <a:cubicBezTo>
                  <a:pt x="5132" y="522"/>
                  <a:pt x="5098" y="526"/>
                  <a:pt x="5065" y="532"/>
                </a:cubicBezTo>
                <a:cubicBezTo>
                  <a:pt x="4983" y="548"/>
                  <a:pt x="5073" y="532"/>
                  <a:pt x="4991" y="559"/>
                </a:cubicBezTo>
                <a:cubicBezTo>
                  <a:pt x="4977" y="564"/>
                  <a:pt x="4901" y="575"/>
                  <a:pt x="4891" y="577"/>
                </a:cubicBezTo>
                <a:cubicBezTo>
                  <a:pt x="4786" y="572"/>
                  <a:pt x="4738" y="577"/>
                  <a:pt x="4653" y="550"/>
                </a:cubicBezTo>
                <a:cubicBezTo>
                  <a:pt x="4629" y="534"/>
                  <a:pt x="4602" y="514"/>
                  <a:pt x="4580" y="495"/>
                </a:cubicBezTo>
                <a:cubicBezTo>
                  <a:pt x="4515" y="438"/>
                  <a:pt x="4560" y="458"/>
                  <a:pt x="4507" y="440"/>
                </a:cubicBezTo>
                <a:cubicBezTo>
                  <a:pt x="4382" y="449"/>
                  <a:pt x="4243" y="471"/>
                  <a:pt x="4123" y="431"/>
                </a:cubicBezTo>
                <a:cubicBezTo>
                  <a:pt x="4070" y="378"/>
                  <a:pt x="4098" y="392"/>
                  <a:pt x="4050" y="376"/>
                </a:cubicBezTo>
                <a:cubicBezTo>
                  <a:pt x="4012" y="414"/>
                  <a:pt x="4021" y="484"/>
                  <a:pt x="3986" y="513"/>
                </a:cubicBezTo>
                <a:cubicBezTo>
                  <a:pt x="3968" y="528"/>
                  <a:pt x="3943" y="531"/>
                  <a:pt x="3922" y="541"/>
                </a:cubicBezTo>
                <a:cubicBezTo>
                  <a:pt x="3873" y="538"/>
                  <a:pt x="3824" y="537"/>
                  <a:pt x="3775" y="532"/>
                </a:cubicBezTo>
                <a:cubicBezTo>
                  <a:pt x="3729" y="528"/>
                  <a:pt x="3690" y="500"/>
                  <a:pt x="3647" y="486"/>
                </a:cubicBezTo>
                <a:cubicBezTo>
                  <a:pt x="3573" y="437"/>
                  <a:pt x="3484" y="416"/>
                  <a:pt x="3410" y="367"/>
                </a:cubicBezTo>
                <a:cubicBezTo>
                  <a:pt x="3390" y="429"/>
                  <a:pt x="3404" y="446"/>
                  <a:pt x="3337" y="468"/>
                </a:cubicBezTo>
                <a:cubicBezTo>
                  <a:pt x="3232" y="460"/>
                  <a:pt x="3119" y="443"/>
                  <a:pt x="3017" y="413"/>
                </a:cubicBezTo>
                <a:cubicBezTo>
                  <a:pt x="2986" y="404"/>
                  <a:pt x="2956" y="394"/>
                  <a:pt x="2925" y="385"/>
                </a:cubicBezTo>
                <a:cubicBezTo>
                  <a:pt x="2907" y="379"/>
                  <a:pt x="2870" y="367"/>
                  <a:pt x="2870" y="367"/>
                </a:cubicBezTo>
                <a:cubicBezTo>
                  <a:pt x="2830" y="340"/>
                  <a:pt x="2798" y="338"/>
                  <a:pt x="2751" y="349"/>
                </a:cubicBezTo>
                <a:cubicBezTo>
                  <a:pt x="2729" y="416"/>
                  <a:pt x="2747" y="390"/>
                  <a:pt x="2706" y="431"/>
                </a:cubicBezTo>
                <a:cubicBezTo>
                  <a:pt x="2651" y="428"/>
                  <a:pt x="2596" y="430"/>
                  <a:pt x="2541" y="422"/>
                </a:cubicBezTo>
                <a:cubicBezTo>
                  <a:pt x="2518" y="419"/>
                  <a:pt x="2512" y="395"/>
                  <a:pt x="2495" y="385"/>
                </a:cubicBezTo>
                <a:cubicBezTo>
                  <a:pt x="2487" y="380"/>
                  <a:pt x="2476" y="381"/>
                  <a:pt x="2468" y="376"/>
                </a:cubicBezTo>
                <a:cubicBezTo>
                  <a:pt x="2449" y="365"/>
                  <a:pt x="2434" y="347"/>
                  <a:pt x="2413" y="340"/>
                </a:cubicBezTo>
                <a:cubicBezTo>
                  <a:pt x="2395" y="334"/>
                  <a:pt x="2358" y="321"/>
                  <a:pt x="2358" y="321"/>
                </a:cubicBezTo>
                <a:cubicBezTo>
                  <a:pt x="2332" y="361"/>
                  <a:pt x="2351" y="421"/>
                  <a:pt x="2303" y="431"/>
                </a:cubicBezTo>
                <a:cubicBezTo>
                  <a:pt x="2270" y="438"/>
                  <a:pt x="2236" y="437"/>
                  <a:pt x="2203" y="440"/>
                </a:cubicBezTo>
                <a:cubicBezTo>
                  <a:pt x="2000" y="435"/>
                  <a:pt x="1903" y="437"/>
                  <a:pt x="1737" y="404"/>
                </a:cubicBezTo>
                <a:cubicBezTo>
                  <a:pt x="1695" y="383"/>
                  <a:pt x="1674" y="367"/>
                  <a:pt x="1627" y="358"/>
                </a:cubicBezTo>
                <a:cubicBezTo>
                  <a:pt x="1578" y="325"/>
                  <a:pt x="1547" y="308"/>
                  <a:pt x="1490" y="294"/>
                </a:cubicBezTo>
                <a:cubicBezTo>
                  <a:pt x="1461" y="267"/>
                  <a:pt x="1437" y="265"/>
                  <a:pt x="1398" y="257"/>
                </a:cubicBezTo>
                <a:cubicBezTo>
                  <a:pt x="1319" y="260"/>
                  <a:pt x="1240" y="259"/>
                  <a:pt x="1161" y="267"/>
                </a:cubicBezTo>
                <a:cubicBezTo>
                  <a:pt x="1142" y="269"/>
                  <a:pt x="1106" y="285"/>
                  <a:pt x="1106" y="285"/>
                </a:cubicBezTo>
                <a:cubicBezTo>
                  <a:pt x="832" y="279"/>
                  <a:pt x="768" y="308"/>
                  <a:pt x="585" y="257"/>
                </a:cubicBezTo>
                <a:cubicBezTo>
                  <a:pt x="555" y="228"/>
                  <a:pt x="543" y="229"/>
                  <a:pt x="502" y="239"/>
                </a:cubicBezTo>
                <a:cubicBezTo>
                  <a:pt x="474" y="283"/>
                  <a:pt x="424" y="324"/>
                  <a:pt x="374" y="340"/>
                </a:cubicBezTo>
                <a:cubicBezTo>
                  <a:pt x="322" y="375"/>
                  <a:pt x="261" y="365"/>
                  <a:pt x="210" y="331"/>
                </a:cubicBezTo>
                <a:cubicBezTo>
                  <a:pt x="207" y="276"/>
                  <a:pt x="209" y="220"/>
                  <a:pt x="201" y="166"/>
                </a:cubicBezTo>
                <a:cubicBezTo>
                  <a:pt x="196" y="135"/>
                  <a:pt x="125" y="128"/>
                  <a:pt x="100" y="120"/>
                </a:cubicBezTo>
                <a:cubicBezTo>
                  <a:pt x="91" y="117"/>
                  <a:pt x="73" y="111"/>
                  <a:pt x="73" y="111"/>
                </a:cubicBezTo>
                <a:cubicBezTo>
                  <a:pt x="61" y="114"/>
                  <a:pt x="48" y="117"/>
                  <a:pt x="36" y="120"/>
                </a:cubicBezTo>
                <a:cubicBezTo>
                  <a:pt x="27" y="123"/>
                  <a:pt x="0" y="132"/>
                  <a:pt x="9" y="129"/>
                </a:cubicBezTo>
                <a:cubicBezTo>
                  <a:pt x="27" y="123"/>
                  <a:pt x="45" y="117"/>
                  <a:pt x="63" y="111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5" name="Freeform 30"/>
          <p:cNvSpPr>
            <a:spLocks/>
          </p:cNvSpPr>
          <p:nvPr/>
        </p:nvSpPr>
        <p:spPr bwMode="auto">
          <a:xfrm>
            <a:off x="0" y="5942013"/>
            <a:ext cx="8464550" cy="915987"/>
          </a:xfrm>
          <a:custGeom>
            <a:avLst/>
            <a:gdLst>
              <a:gd name="T0" fmla="*/ 2147483647 w 5332"/>
              <a:gd name="T1" fmla="*/ 2147483647 h 577"/>
              <a:gd name="T2" fmla="*/ 2147483647 w 5332"/>
              <a:gd name="T3" fmla="*/ 2147483647 h 577"/>
              <a:gd name="T4" fmla="*/ 2147483647 w 5332"/>
              <a:gd name="T5" fmla="*/ 2147483647 h 577"/>
              <a:gd name="T6" fmla="*/ 2147483647 w 5332"/>
              <a:gd name="T7" fmla="*/ 2147483647 h 577"/>
              <a:gd name="T8" fmla="*/ 2147483647 w 5332"/>
              <a:gd name="T9" fmla="*/ 2147483647 h 577"/>
              <a:gd name="T10" fmla="*/ 2147483647 w 5332"/>
              <a:gd name="T11" fmla="*/ 2147483647 h 577"/>
              <a:gd name="T12" fmla="*/ 2147483647 w 5332"/>
              <a:gd name="T13" fmla="*/ 2147483647 h 577"/>
              <a:gd name="T14" fmla="*/ 2147483647 w 5332"/>
              <a:gd name="T15" fmla="*/ 2147483647 h 577"/>
              <a:gd name="T16" fmla="*/ 2147483647 w 5332"/>
              <a:gd name="T17" fmla="*/ 2147483647 h 577"/>
              <a:gd name="T18" fmla="*/ 2147483647 w 5332"/>
              <a:gd name="T19" fmla="*/ 2147483647 h 577"/>
              <a:gd name="T20" fmla="*/ 2147483647 w 5332"/>
              <a:gd name="T21" fmla="*/ 2147483647 h 577"/>
              <a:gd name="T22" fmla="*/ 2147483647 w 5332"/>
              <a:gd name="T23" fmla="*/ 2147483647 h 577"/>
              <a:gd name="T24" fmla="*/ 2147483647 w 5332"/>
              <a:gd name="T25" fmla="*/ 2147483647 h 577"/>
              <a:gd name="T26" fmla="*/ 2147483647 w 5332"/>
              <a:gd name="T27" fmla="*/ 2147483647 h 577"/>
              <a:gd name="T28" fmla="*/ 2147483647 w 5332"/>
              <a:gd name="T29" fmla="*/ 2147483647 h 577"/>
              <a:gd name="T30" fmla="*/ 2147483647 w 5332"/>
              <a:gd name="T31" fmla="*/ 2147483647 h 577"/>
              <a:gd name="T32" fmla="*/ 2147483647 w 5332"/>
              <a:gd name="T33" fmla="*/ 2147483647 h 577"/>
              <a:gd name="T34" fmla="*/ 2147483647 w 5332"/>
              <a:gd name="T35" fmla="*/ 2147483647 h 577"/>
              <a:gd name="T36" fmla="*/ 2147483647 w 5332"/>
              <a:gd name="T37" fmla="*/ 2147483647 h 577"/>
              <a:gd name="T38" fmla="*/ 2147483647 w 5332"/>
              <a:gd name="T39" fmla="*/ 2147483647 h 577"/>
              <a:gd name="T40" fmla="*/ 2147483647 w 5332"/>
              <a:gd name="T41" fmla="*/ 2147483647 h 577"/>
              <a:gd name="T42" fmla="*/ 2147483647 w 5332"/>
              <a:gd name="T43" fmla="*/ 2147483647 h 577"/>
              <a:gd name="T44" fmla="*/ 2147483647 w 5332"/>
              <a:gd name="T45" fmla="*/ 2147483647 h 577"/>
              <a:gd name="T46" fmla="*/ 2147483647 w 5332"/>
              <a:gd name="T47" fmla="*/ 2147483647 h 577"/>
              <a:gd name="T48" fmla="*/ 2147483647 w 5332"/>
              <a:gd name="T49" fmla="*/ 2147483647 h 577"/>
              <a:gd name="T50" fmla="*/ 2147483647 w 5332"/>
              <a:gd name="T51" fmla="*/ 2147483647 h 577"/>
              <a:gd name="T52" fmla="*/ 2147483647 w 5332"/>
              <a:gd name="T53" fmla="*/ 2147483647 h 577"/>
              <a:gd name="T54" fmla="*/ 2147483647 w 5332"/>
              <a:gd name="T55" fmla="*/ 2147483647 h 577"/>
              <a:gd name="T56" fmla="*/ 2147483647 w 5332"/>
              <a:gd name="T57" fmla="*/ 2147483647 h 577"/>
              <a:gd name="T58" fmla="*/ 2147483647 w 5332"/>
              <a:gd name="T59" fmla="*/ 2147483647 h 577"/>
              <a:gd name="T60" fmla="*/ 2147483647 w 5332"/>
              <a:gd name="T61" fmla="*/ 2147483647 h 577"/>
              <a:gd name="T62" fmla="*/ 2147483647 w 5332"/>
              <a:gd name="T63" fmla="*/ 2147483647 h 577"/>
              <a:gd name="T64" fmla="*/ 2147483647 w 5332"/>
              <a:gd name="T65" fmla="*/ 2147483647 h 577"/>
              <a:gd name="T66" fmla="*/ 2147483647 w 5332"/>
              <a:gd name="T67" fmla="*/ 2147483647 h 577"/>
              <a:gd name="T68" fmla="*/ 2147483647 w 5332"/>
              <a:gd name="T69" fmla="*/ 2147483647 h 577"/>
              <a:gd name="T70" fmla="*/ 2147483647 w 5332"/>
              <a:gd name="T71" fmla="*/ 2147483647 h 577"/>
              <a:gd name="T72" fmla="*/ 2147483647 w 5332"/>
              <a:gd name="T73" fmla="*/ 2147483647 h 577"/>
              <a:gd name="T74" fmla="*/ 2147483647 w 5332"/>
              <a:gd name="T75" fmla="*/ 2147483647 h 577"/>
              <a:gd name="T76" fmla="*/ 2147483647 w 5332"/>
              <a:gd name="T77" fmla="*/ 2147483647 h 577"/>
              <a:gd name="T78" fmla="*/ 2147483647 w 5332"/>
              <a:gd name="T79" fmla="*/ 2147483647 h 577"/>
              <a:gd name="T80" fmla="*/ 2147483647 w 5332"/>
              <a:gd name="T81" fmla="*/ 2147483647 h 577"/>
              <a:gd name="T82" fmla="*/ 2147483647 w 5332"/>
              <a:gd name="T83" fmla="*/ 2147483647 h 577"/>
              <a:gd name="T84" fmla="*/ 2147483647 w 5332"/>
              <a:gd name="T85" fmla="*/ 2147483647 h 577"/>
              <a:gd name="T86" fmla="*/ 2147483647 w 5332"/>
              <a:gd name="T87" fmla="*/ 2147483647 h 577"/>
              <a:gd name="T88" fmla="*/ 2147483647 w 5332"/>
              <a:gd name="T89" fmla="*/ 2147483647 h 577"/>
              <a:gd name="T90" fmla="*/ 2147483647 w 5332"/>
              <a:gd name="T91" fmla="*/ 2147483647 h 577"/>
              <a:gd name="T92" fmla="*/ 2147483647 w 5332"/>
              <a:gd name="T93" fmla="*/ 2147483647 h 5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32"/>
              <a:gd name="T142" fmla="*/ 0 h 577"/>
              <a:gd name="T143" fmla="*/ 5332 w 5332"/>
              <a:gd name="T144" fmla="*/ 577 h 5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32" h="577">
                <a:moveTo>
                  <a:pt x="63" y="111"/>
                </a:moveTo>
                <a:cubicBezTo>
                  <a:pt x="104" y="0"/>
                  <a:pt x="58" y="55"/>
                  <a:pt x="283" y="65"/>
                </a:cubicBezTo>
                <a:cubicBezTo>
                  <a:pt x="338" y="123"/>
                  <a:pt x="322" y="72"/>
                  <a:pt x="347" y="175"/>
                </a:cubicBezTo>
                <a:cubicBezTo>
                  <a:pt x="349" y="184"/>
                  <a:pt x="365" y="181"/>
                  <a:pt x="374" y="184"/>
                </a:cubicBezTo>
                <a:cubicBezTo>
                  <a:pt x="440" y="203"/>
                  <a:pt x="384" y="183"/>
                  <a:pt x="438" y="203"/>
                </a:cubicBezTo>
                <a:cubicBezTo>
                  <a:pt x="451" y="201"/>
                  <a:pt x="509" y="195"/>
                  <a:pt x="530" y="184"/>
                </a:cubicBezTo>
                <a:cubicBezTo>
                  <a:pt x="627" y="132"/>
                  <a:pt x="550" y="160"/>
                  <a:pt x="612" y="139"/>
                </a:cubicBezTo>
                <a:cubicBezTo>
                  <a:pt x="672" y="229"/>
                  <a:pt x="658" y="211"/>
                  <a:pt x="795" y="221"/>
                </a:cubicBezTo>
                <a:cubicBezTo>
                  <a:pt x="868" y="218"/>
                  <a:pt x="941" y="217"/>
                  <a:pt x="1014" y="212"/>
                </a:cubicBezTo>
                <a:cubicBezTo>
                  <a:pt x="1050" y="209"/>
                  <a:pt x="1075" y="179"/>
                  <a:pt x="1106" y="166"/>
                </a:cubicBezTo>
                <a:cubicBezTo>
                  <a:pt x="1126" y="157"/>
                  <a:pt x="1149" y="155"/>
                  <a:pt x="1170" y="148"/>
                </a:cubicBezTo>
                <a:cubicBezTo>
                  <a:pt x="1227" y="88"/>
                  <a:pt x="1325" y="133"/>
                  <a:pt x="1398" y="148"/>
                </a:cubicBezTo>
                <a:cubicBezTo>
                  <a:pt x="1465" y="181"/>
                  <a:pt x="1541" y="163"/>
                  <a:pt x="1609" y="193"/>
                </a:cubicBezTo>
                <a:cubicBezTo>
                  <a:pt x="1707" y="236"/>
                  <a:pt x="1568" y="187"/>
                  <a:pt x="1700" y="230"/>
                </a:cubicBezTo>
                <a:cubicBezTo>
                  <a:pt x="1718" y="236"/>
                  <a:pt x="1755" y="248"/>
                  <a:pt x="1755" y="248"/>
                </a:cubicBezTo>
                <a:cubicBezTo>
                  <a:pt x="1892" y="344"/>
                  <a:pt x="2186" y="400"/>
                  <a:pt x="2249" y="230"/>
                </a:cubicBezTo>
                <a:cubicBezTo>
                  <a:pt x="2246" y="196"/>
                  <a:pt x="2246" y="162"/>
                  <a:pt x="2239" y="129"/>
                </a:cubicBezTo>
                <a:cubicBezTo>
                  <a:pt x="2237" y="118"/>
                  <a:pt x="2213" y="109"/>
                  <a:pt x="2221" y="102"/>
                </a:cubicBezTo>
                <a:cubicBezTo>
                  <a:pt x="2230" y="93"/>
                  <a:pt x="2246" y="108"/>
                  <a:pt x="2258" y="111"/>
                </a:cubicBezTo>
                <a:cubicBezTo>
                  <a:pt x="2289" y="132"/>
                  <a:pt x="2319" y="177"/>
                  <a:pt x="2358" y="184"/>
                </a:cubicBezTo>
                <a:cubicBezTo>
                  <a:pt x="2394" y="191"/>
                  <a:pt x="2431" y="190"/>
                  <a:pt x="2468" y="193"/>
                </a:cubicBezTo>
                <a:cubicBezTo>
                  <a:pt x="2532" y="190"/>
                  <a:pt x="2602" y="210"/>
                  <a:pt x="2660" y="184"/>
                </a:cubicBezTo>
                <a:cubicBezTo>
                  <a:pt x="2685" y="173"/>
                  <a:pt x="2652" y="124"/>
                  <a:pt x="2669" y="102"/>
                </a:cubicBezTo>
                <a:cubicBezTo>
                  <a:pt x="2675" y="95"/>
                  <a:pt x="2730" y="117"/>
                  <a:pt x="2742" y="120"/>
                </a:cubicBezTo>
                <a:cubicBezTo>
                  <a:pt x="2802" y="135"/>
                  <a:pt x="2851" y="157"/>
                  <a:pt x="2907" y="184"/>
                </a:cubicBezTo>
                <a:cubicBezTo>
                  <a:pt x="2949" y="229"/>
                  <a:pt x="3033" y="232"/>
                  <a:pt x="3090" y="239"/>
                </a:cubicBezTo>
                <a:cubicBezTo>
                  <a:pt x="3144" y="257"/>
                  <a:pt x="3200" y="258"/>
                  <a:pt x="3254" y="276"/>
                </a:cubicBezTo>
                <a:cubicBezTo>
                  <a:pt x="3366" y="258"/>
                  <a:pt x="3280" y="290"/>
                  <a:pt x="3318" y="129"/>
                </a:cubicBezTo>
                <a:cubicBezTo>
                  <a:pt x="3320" y="120"/>
                  <a:pt x="3331" y="141"/>
                  <a:pt x="3337" y="148"/>
                </a:cubicBezTo>
                <a:cubicBezTo>
                  <a:pt x="3368" y="187"/>
                  <a:pt x="3337" y="171"/>
                  <a:pt x="3391" y="184"/>
                </a:cubicBezTo>
                <a:cubicBezTo>
                  <a:pt x="3426" y="219"/>
                  <a:pt x="3482" y="213"/>
                  <a:pt x="3529" y="221"/>
                </a:cubicBezTo>
                <a:cubicBezTo>
                  <a:pt x="3587" y="244"/>
                  <a:pt x="3631" y="267"/>
                  <a:pt x="3693" y="276"/>
                </a:cubicBezTo>
                <a:cubicBezTo>
                  <a:pt x="4011" y="262"/>
                  <a:pt x="3858" y="336"/>
                  <a:pt x="3885" y="166"/>
                </a:cubicBezTo>
                <a:cubicBezTo>
                  <a:pt x="3887" y="155"/>
                  <a:pt x="3904" y="154"/>
                  <a:pt x="3913" y="148"/>
                </a:cubicBezTo>
                <a:cubicBezTo>
                  <a:pt x="3958" y="157"/>
                  <a:pt x="3982" y="173"/>
                  <a:pt x="4022" y="193"/>
                </a:cubicBezTo>
                <a:cubicBezTo>
                  <a:pt x="4051" y="208"/>
                  <a:pt x="4084" y="209"/>
                  <a:pt x="4114" y="221"/>
                </a:cubicBezTo>
                <a:cubicBezTo>
                  <a:pt x="4192" y="254"/>
                  <a:pt x="4278" y="280"/>
                  <a:pt x="4361" y="294"/>
                </a:cubicBezTo>
                <a:cubicBezTo>
                  <a:pt x="4443" y="291"/>
                  <a:pt x="4530" y="314"/>
                  <a:pt x="4607" y="285"/>
                </a:cubicBezTo>
                <a:cubicBezTo>
                  <a:pt x="4633" y="275"/>
                  <a:pt x="4579" y="222"/>
                  <a:pt x="4598" y="203"/>
                </a:cubicBezTo>
                <a:cubicBezTo>
                  <a:pt x="4613" y="188"/>
                  <a:pt x="4635" y="257"/>
                  <a:pt x="4635" y="257"/>
                </a:cubicBezTo>
                <a:cubicBezTo>
                  <a:pt x="4647" y="295"/>
                  <a:pt x="4662" y="300"/>
                  <a:pt x="4699" y="312"/>
                </a:cubicBezTo>
                <a:cubicBezTo>
                  <a:pt x="4740" y="355"/>
                  <a:pt x="4796" y="369"/>
                  <a:pt x="4854" y="376"/>
                </a:cubicBezTo>
                <a:cubicBezTo>
                  <a:pt x="4978" y="414"/>
                  <a:pt x="4914" y="401"/>
                  <a:pt x="5046" y="413"/>
                </a:cubicBezTo>
                <a:cubicBezTo>
                  <a:pt x="5101" y="431"/>
                  <a:pt x="5156" y="417"/>
                  <a:pt x="5211" y="404"/>
                </a:cubicBezTo>
                <a:cubicBezTo>
                  <a:pt x="5217" y="398"/>
                  <a:pt x="5222" y="390"/>
                  <a:pt x="5229" y="385"/>
                </a:cubicBezTo>
                <a:cubicBezTo>
                  <a:pt x="5237" y="380"/>
                  <a:pt x="5249" y="382"/>
                  <a:pt x="5257" y="376"/>
                </a:cubicBezTo>
                <a:cubicBezTo>
                  <a:pt x="5317" y="329"/>
                  <a:pt x="5232" y="363"/>
                  <a:pt x="5302" y="340"/>
                </a:cubicBezTo>
                <a:cubicBezTo>
                  <a:pt x="5305" y="331"/>
                  <a:pt x="5302" y="315"/>
                  <a:pt x="5311" y="312"/>
                </a:cubicBezTo>
                <a:cubicBezTo>
                  <a:pt x="5320" y="309"/>
                  <a:pt x="5329" y="322"/>
                  <a:pt x="5330" y="331"/>
                </a:cubicBezTo>
                <a:cubicBezTo>
                  <a:pt x="5332" y="349"/>
                  <a:pt x="5325" y="367"/>
                  <a:pt x="5321" y="385"/>
                </a:cubicBezTo>
                <a:cubicBezTo>
                  <a:pt x="5311" y="429"/>
                  <a:pt x="5267" y="458"/>
                  <a:pt x="5229" y="477"/>
                </a:cubicBezTo>
                <a:cubicBezTo>
                  <a:pt x="5207" y="488"/>
                  <a:pt x="5189" y="506"/>
                  <a:pt x="5165" y="513"/>
                </a:cubicBezTo>
                <a:cubicBezTo>
                  <a:pt x="5132" y="522"/>
                  <a:pt x="5098" y="526"/>
                  <a:pt x="5065" y="532"/>
                </a:cubicBezTo>
                <a:cubicBezTo>
                  <a:pt x="4983" y="548"/>
                  <a:pt x="5073" y="532"/>
                  <a:pt x="4991" y="559"/>
                </a:cubicBezTo>
                <a:cubicBezTo>
                  <a:pt x="4977" y="564"/>
                  <a:pt x="4901" y="575"/>
                  <a:pt x="4891" y="577"/>
                </a:cubicBezTo>
                <a:cubicBezTo>
                  <a:pt x="4786" y="572"/>
                  <a:pt x="4738" y="577"/>
                  <a:pt x="4653" y="550"/>
                </a:cubicBezTo>
                <a:cubicBezTo>
                  <a:pt x="4629" y="534"/>
                  <a:pt x="4602" y="514"/>
                  <a:pt x="4580" y="495"/>
                </a:cubicBezTo>
                <a:cubicBezTo>
                  <a:pt x="4515" y="438"/>
                  <a:pt x="4560" y="458"/>
                  <a:pt x="4507" y="440"/>
                </a:cubicBezTo>
                <a:cubicBezTo>
                  <a:pt x="4382" y="449"/>
                  <a:pt x="4243" y="471"/>
                  <a:pt x="4123" y="431"/>
                </a:cubicBezTo>
                <a:cubicBezTo>
                  <a:pt x="4070" y="378"/>
                  <a:pt x="4098" y="392"/>
                  <a:pt x="4050" y="376"/>
                </a:cubicBezTo>
                <a:cubicBezTo>
                  <a:pt x="4012" y="414"/>
                  <a:pt x="4021" y="484"/>
                  <a:pt x="3986" y="513"/>
                </a:cubicBezTo>
                <a:cubicBezTo>
                  <a:pt x="3968" y="528"/>
                  <a:pt x="3943" y="531"/>
                  <a:pt x="3922" y="541"/>
                </a:cubicBezTo>
                <a:cubicBezTo>
                  <a:pt x="3873" y="538"/>
                  <a:pt x="3824" y="537"/>
                  <a:pt x="3775" y="532"/>
                </a:cubicBezTo>
                <a:cubicBezTo>
                  <a:pt x="3729" y="528"/>
                  <a:pt x="3690" y="500"/>
                  <a:pt x="3647" y="486"/>
                </a:cubicBezTo>
                <a:cubicBezTo>
                  <a:pt x="3573" y="437"/>
                  <a:pt x="3484" y="416"/>
                  <a:pt x="3410" y="367"/>
                </a:cubicBezTo>
                <a:cubicBezTo>
                  <a:pt x="3390" y="429"/>
                  <a:pt x="3404" y="446"/>
                  <a:pt x="3337" y="468"/>
                </a:cubicBezTo>
                <a:cubicBezTo>
                  <a:pt x="3232" y="460"/>
                  <a:pt x="3119" y="443"/>
                  <a:pt x="3017" y="413"/>
                </a:cubicBezTo>
                <a:cubicBezTo>
                  <a:pt x="2986" y="404"/>
                  <a:pt x="2956" y="394"/>
                  <a:pt x="2925" y="385"/>
                </a:cubicBezTo>
                <a:cubicBezTo>
                  <a:pt x="2907" y="379"/>
                  <a:pt x="2870" y="367"/>
                  <a:pt x="2870" y="367"/>
                </a:cubicBezTo>
                <a:cubicBezTo>
                  <a:pt x="2830" y="340"/>
                  <a:pt x="2798" y="338"/>
                  <a:pt x="2751" y="349"/>
                </a:cubicBezTo>
                <a:cubicBezTo>
                  <a:pt x="2729" y="416"/>
                  <a:pt x="2747" y="390"/>
                  <a:pt x="2706" y="431"/>
                </a:cubicBezTo>
                <a:cubicBezTo>
                  <a:pt x="2651" y="428"/>
                  <a:pt x="2596" y="430"/>
                  <a:pt x="2541" y="422"/>
                </a:cubicBezTo>
                <a:cubicBezTo>
                  <a:pt x="2518" y="419"/>
                  <a:pt x="2512" y="395"/>
                  <a:pt x="2495" y="385"/>
                </a:cubicBezTo>
                <a:cubicBezTo>
                  <a:pt x="2487" y="380"/>
                  <a:pt x="2476" y="381"/>
                  <a:pt x="2468" y="376"/>
                </a:cubicBezTo>
                <a:cubicBezTo>
                  <a:pt x="2449" y="365"/>
                  <a:pt x="2434" y="347"/>
                  <a:pt x="2413" y="340"/>
                </a:cubicBezTo>
                <a:cubicBezTo>
                  <a:pt x="2395" y="334"/>
                  <a:pt x="2358" y="321"/>
                  <a:pt x="2358" y="321"/>
                </a:cubicBezTo>
                <a:cubicBezTo>
                  <a:pt x="2332" y="361"/>
                  <a:pt x="2351" y="421"/>
                  <a:pt x="2303" y="431"/>
                </a:cubicBezTo>
                <a:cubicBezTo>
                  <a:pt x="2270" y="438"/>
                  <a:pt x="2236" y="437"/>
                  <a:pt x="2203" y="440"/>
                </a:cubicBezTo>
                <a:cubicBezTo>
                  <a:pt x="2000" y="435"/>
                  <a:pt x="1903" y="437"/>
                  <a:pt x="1737" y="404"/>
                </a:cubicBezTo>
                <a:cubicBezTo>
                  <a:pt x="1695" y="383"/>
                  <a:pt x="1674" y="367"/>
                  <a:pt x="1627" y="358"/>
                </a:cubicBezTo>
                <a:cubicBezTo>
                  <a:pt x="1578" y="325"/>
                  <a:pt x="1547" y="308"/>
                  <a:pt x="1490" y="294"/>
                </a:cubicBezTo>
                <a:cubicBezTo>
                  <a:pt x="1461" y="267"/>
                  <a:pt x="1437" y="265"/>
                  <a:pt x="1398" y="257"/>
                </a:cubicBezTo>
                <a:cubicBezTo>
                  <a:pt x="1319" y="260"/>
                  <a:pt x="1240" y="259"/>
                  <a:pt x="1161" y="267"/>
                </a:cubicBezTo>
                <a:cubicBezTo>
                  <a:pt x="1142" y="269"/>
                  <a:pt x="1106" y="285"/>
                  <a:pt x="1106" y="285"/>
                </a:cubicBezTo>
                <a:cubicBezTo>
                  <a:pt x="832" y="279"/>
                  <a:pt x="768" y="308"/>
                  <a:pt x="585" y="257"/>
                </a:cubicBezTo>
                <a:cubicBezTo>
                  <a:pt x="555" y="228"/>
                  <a:pt x="543" y="229"/>
                  <a:pt x="502" y="239"/>
                </a:cubicBezTo>
                <a:cubicBezTo>
                  <a:pt x="474" y="283"/>
                  <a:pt x="424" y="324"/>
                  <a:pt x="374" y="340"/>
                </a:cubicBezTo>
                <a:cubicBezTo>
                  <a:pt x="322" y="375"/>
                  <a:pt x="261" y="365"/>
                  <a:pt x="210" y="331"/>
                </a:cubicBezTo>
                <a:cubicBezTo>
                  <a:pt x="207" y="276"/>
                  <a:pt x="209" y="220"/>
                  <a:pt x="201" y="166"/>
                </a:cubicBezTo>
                <a:cubicBezTo>
                  <a:pt x="196" y="135"/>
                  <a:pt x="125" y="128"/>
                  <a:pt x="100" y="120"/>
                </a:cubicBezTo>
                <a:cubicBezTo>
                  <a:pt x="91" y="117"/>
                  <a:pt x="73" y="111"/>
                  <a:pt x="73" y="111"/>
                </a:cubicBezTo>
                <a:cubicBezTo>
                  <a:pt x="61" y="114"/>
                  <a:pt x="48" y="117"/>
                  <a:pt x="36" y="120"/>
                </a:cubicBezTo>
                <a:cubicBezTo>
                  <a:pt x="27" y="123"/>
                  <a:pt x="0" y="132"/>
                  <a:pt x="9" y="129"/>
                </a:cubicBezTo>
                <a:cubicBezTo>
                  <a:pt x="27" y="123"/>
                  <a:pt x="45" y="117"/>
                  <a:pt x="63" y="111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6" name="Freeform 31"/>
          <p:cNvSpPr>
            <a:spLocks/>
          </p:cNvSpPr>
          <p:nvPr/>
        </p:nvSpPr>
        <p:spPr bwMode="auto">
          <a:xfrm>
            <a:off x="679450" y="5942013"/>
            <a:ext cx="8464550" cy="915987"/>
          </a:xfrm>
          <a:custGeom>
            <a:avLst/>
            <a:gdLst>
              <a:gd name="T0" fmla="*/ 2147483647 w 5332"/>
              <a:gd name="T1" fmla="*/ 2147483647 h 577"/>
              <a:gd name="T2" fmla="*/ 2147483647 w 5332"/>
              <a:gd name="T3" fmla="*/ 2147483647 h 577"/>
              <a:gd name="T4" fmla="*/ 2147483647 w 5332"/>
              <a:gd name="T5" fmla="*/ 2147483647 h 577"/>
              <a:gd name="T6" fmla="*/ 2147483647 w 5332"/>
              <a:gd name="T7" fmla="*/ 2147483647 h 577"/>
              <a:gd name="T8" fmla="*/ 2147483647 w 5332"/>
              <a:gd name="T9" fmla="*/ 2147483647 h 577"/>
              <a:gd name="T10" fmla="*/ 2147483647 w 5332"/>
              <a:gd name="T11" fmla="*/ 2147483647 h 577"/>
              <a:gd name="T12" fmla="*/ 2147483647 w 5332"/>
              <a:gd name="T13" fmla="*/ 2147483647 h 577"/>
              <a:gd name="T14" fmla="*/ 2147483647 w 5332"/>
              <a:gd name="T15" fmla="*/ 2147483647 h 577"/>
              <a:gd name="T16" fmla="*/ 2147483647 w 5332"/>
              <a:gd name="T17" fmla="*/ 2147483647 h 577"/>
              <a:gd name="T18" fmla="*/ 2147483647 w 5332"/>
              <a:gd name="T19" fmla="*/ 2147483647 h 577"/>
              <a:gd name="T20" fmla="*/ 2147483647 w 5332"/>
              <a:gd name="T21" fmla="*/ 2147483647 h 577"/>
              <a:gd name="T22" fmla="*/ 2147483647 w 5332"/>
              <a:gd name="T23" fmla="*/ 2147483647 h 577"/>
              <a:gd name="T24" fmla="*/ 2147483647 w 5332"/>
              <a:gd name="T25" fmla="*/ 2147483647 h 577"/>
              <a:gd name="T26" fmla="*/ 2147483647 w 5332"/>
              <a:gd name="T27" fmla="*/ 2147483647 h 577"/>
              <a:gd name="T28" fmla="*/ 2147483647 w 5332"/>
              <a:gd name="T29" fmla="*/ 2147483647 h 577"/>
              <a:gd name="T30" fmla="*/ 2147483647 w 5332"/>
              <a:gd name="T31" fmla="*/ 2147483647 h 577"/>
              <a:gd name="T32" fmla="*/ 2147483647 w 5332"/>
              <a:gd name="T33" fmla="*/ 2147483647 h 577"/>
              <a:gd name="T34" fmla="*/ 2147483647 w 5332"/>
              <a:gd name="T35" fmla="*/ 2147483647 h 577"/>
              <a:gd name="T36" fmla="*/ 2147483647 w 5332"/>
              <a:gd name="T37" fmla="*/ 2147483647 h 577"/>
              <a:gd name="T38" fmla="*/ 2147483647 w 5332"/>
              <a:gd name="T39" fmla="*/ 2147483647 h 577"/>
              <a:gd name="T40" fmla="*/ 2147483647 w 5332"/>
              <a:gd name="T41" fmla="*/ 2147483647 h 577"/>
              <a:gd name="T42" fmla="*/ 2147483647 w 5332"/>
              <a:gd name="T43" fmla="*/ 2147483647 h 577"/>
              <a:gd name="T44" fmla="*/ 2147483647 w 5332"/>
              <a:gd name="T45" fmla="*/ 2147483647 h 577"/>
              <a:gd name="T46" fmla="*/ 2147483647 w 5332"/>
              <a:gd name="T47" fmla="*/ 2147483647 h 577"/>
              <a:gd name="T48" fmla="*/ 2147483647 w 5332"/>
              <a:gd name="T49" fmla="*/ 2147483647 h 577"/>
              <a:gd name="T50" fmla="*/ 2147483647 w 5332"/>
              <a:gd name="T51" fmla="*/ 2147483647 h 577"/>
              <a:gd name="T52" fmla="*/ 2147483647 w 5332"/>
              <a:gd name="T53" fmla="*/ 2147483647 h 577"/>
              <a:gd name="T54" fmla="*/ 2147483647 w 5332"/>
              <a:gd name="T55" fmla="*/ 2147483647 h 577"/>
              <a:gd name="T56" fmla="*/ 2147483647 w 5332"/>
              <a:gd name="T57" fmla="*/ 2147483647 h 577"/>
              <a:gd name="T58" fmla="*/ 2147483647 w 5332"/>
              <a:gd name="T59" fmla="*/ 2147483647 h 577"/>
              <a:gd name="T60" fmla="*/ 2147483647 w 5332"/>
              <a:gd name="T61" fmla="*/ 2147483647 h 577"/>
              <a:gd name="T62" fmla="*/ 2147483647 w 5332"/>
              <a:gd name="T63" fmla="*/ 2147483647 h 577"/>
              <a:gd name="T64" fmla="*/ 2147483647 w 5332"/>
              <a:gd name="T65" fmla="*/ 2147483647 h 577"/>
              <a:gd name="T66" fmla="*/ 2147483647 w 5332"/>
              <a:gd name="T67" fmla="*/ 2147483647 h 577"/>
              <a:gd name="T68" fmla="*/ 2147483647 w 5332"/>
              <a:gd name="T69" fmla="*/ 2147483647 h 577"/>
              <a:gd name="T70" fmla="*/ 2147483647 w 5332"/>
              <a:gd name="T71" fmla="*/ 2147483647 h 577"/>
              <a:gd name="T72" fmla="*/ 2147483647 w 5332"/>
              <a:gd name="T73" fmla="*/ 2147483647 h 577"/>
              <a:gd name="T74" fmla="*/ 2147483647 w 5332"/>
              <a:gd name="T75" fmla="*/ 2147483647 h 577"/>
              <a:gd name="T76" fmla="*/ 2147483647 w 5332"/>
              <a:gd name="T77" fmla="*/ 2147483647 h 577"/>
              <a:gd name="T78" fmla="*/ 2147483647 w 5332"/>
              <a:gd name="T79" fmla="*/ 2147483647 h 577"/>
              <a:gd name="T80" fmla="*/ 2147483647 w 5332"/>
              <a:gd name="T81" fmla="*/ 2147483647 h 577"/>
              <a:gd name="T82" fmla="*/ 2147483647 w 5332"/>
              <a:gd name="T83" fmla="*/ 2147483647 h 577"/>
              <a:gd name="T84" fmla="*/ 2147483647 w 5332"/>
              <a:gd name="T85" fmla="*/ 2147483647 h 577"/>
              <a:gd name="T86" fmla="*/ 2147483647 w 5332"/>
              <a:gd name="T87" fmla="*/ 2147483647 h 577"/>
              <a:gd name="T88" fmla="*/ 2147483647 w 5332"/>
              <a:gd name="T89" fmla="*/ 2147483647 h 577"/>
              <a:gd name="T90" fmla="*/ 2147483647 w 5332"/>
              <a:gd name="T91" fmla="*/ 2147483647 h 577"/>
              <a:gd name="T92" fmla="*/ 2147483647 w 5332"/>
              <a:gd name="T93" fmla="*/ 2147483647 h 5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32"/>
              <a:gd name="T142" fmla="*/ 0 h 577"/>
              <a:gd name="T143" fmla="*/ 5332 w 5332"/>
              <a:gd name="T144" fmla="*/ 577 h 5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32" h="577">
                <a:moveTo>
                  <a:pt x="63" y="111"/>
                </a:moveTo>
                <a:cubicBezTo>
                  <a:pt x="104" y="0"/>
                  <a:pt x="58" y="55"/>
                  <a:pt x="283" y="65"/>
                </a:cubicBezTo>
                <a:cubicBezTo>
                  <a:pt x="338" y="123"/>
                  <a:pt x="322" y="72"/>
                  <a:pt x="347" y="175"/>
                </a:cubicBezTo>
                <a:cubicBezTo>
                  <a:pt x="349" y="184"/>
                  <a:pt x="365" y="181"/>
                  <a:pt x="374" y="184"/>
                </a:cubicBezTo>
                <a:cubicBezTo>
                  <a:pt x="440" y="203"/>
                  <a:pt x="384" y="183"/>
                  <a:pt x="438" y="203"/>
                </a:cubicBezTo>
                <a:cubicBezTo>
                  <a:pt x="451" y="201"/>
                  <a:pt x="509" y="195"/>
                  <a:pt x="530" y="184"/>
                </a:cubicBezTo>
                <a:cubicBezTo>
                  <a:pt x="627" y="132"/>
                  <a:pt x="550" y="160"/>
                  <a:pt x="612" y="139"/>
                </a:cubicBezTo>
                <a:cubicBezTo>
                  <a:pt x="672" y="229"/>
                  <a:pt x="658" y="211"/>
                  <a:pt x="795" y="221"/>
                </a:cubicBezTo>
                <a:cubicBezTo>
                  <a:pt x="868" y="218"/>
                  <a:pt x="941" y="217"/>
                  <a:pt x="1014" y="212"/>
                </a:cubicBezTo>
                <a:cubicBezTo>
                  <a:pt x="1050" y="209"/>
                  <a:pt x="1075" y="179"/>
                  <a:pt x="1106" y="166"/>
                </a:cubicBezTo>
                <a:cubicBezTo>
                  <a:pt x="1126" y="157"/>
                  <a:pt x="1149" y="155"/>
                  <a:pt x="1170" y="148"/>
                </a:cubicBezTo>
                <a:cubicBezTo>
                  <a:pt x="1227" y="88"/>
                  <a:pt x="1325" y="133"/>
                  <a:pt x="1398" y="148"/>
                </a:cubicBezTo>
                <a:cubicBezTo>
                  <a:pt x="1465" y="181"/>
                  <a:pt x="1541" y="163"/>
                  <a:pt x="1609" y="193"/>
                </a:cubicBezTo>
                <a:cubicBezTo>
                  <a:pt x="1707" y="236"/>
                  <a:pt x="1568" y="187"/>
                  <a:pt x="1700" y="230"/>
                </a:cubicBezTo>
                <a:cubicBezTo>
                  <a:pt x="1718" y="236"/>
                  <a:pt x="1755" y="248"/>
                  <a:pt x="1755" y="248"/>
                </a:cubicBezTo>
                <a:cubicBezTo>
                  <a:pt x="1892" y="344"/>
                  <a:pt x="2186" y="400"/>
                  <a:pt x="2249" y="230"/>
                </a:cubicBezTo>
                <a:cubicBezTo>
                  <a:pt x="2246" y="196"/>
                  <a:pt x="2246" y="162"/>
                  <a:pt x="2239" y="129"/>
                </a:cubicBezTo>
                <a:cubicBezTo>
                  <a:pt x="2237" y="118"/>
                  <a:pt x="2213" y="109"/>
                  <a:pt x="2221" y="102"/>
                </a:cubicBezTo>
                <a:cubicBezTo>
                  <a:pt x="2230" y="93"/>
                  <a:pt x="2246" y="108"/>
                  <a:pt x="2258" y="111"/>
                </a:cubicBezTo>
                <a:cubicBezTo>
                  <a:pt x="2289" y="132"/>
                  <a:pt x="2319" y="177"/>
                  <a:pt x="2358" y="184"/>
                </a:cubicBezTo>
                <a:cubicBezTo>
                  <a:pt x="2394" y="191"/>
                  <a:pt x="2431" y="190"/>
                  <a:pt x="2468" y="193"/>
                </a:cubicBezTo>
                <a:cubicBezTo>
                  <a:pt x="2532" y="190"/>
                  <a:pt x="2602" y="210"/>
                  <a:pt x="2660" y="184"/>
                </a:cubicBezTo>
                <a:cubicBezTo>
                  <a:pt x="2685" y="173"/>
                  <a:pt x="2652" y="124"/>
                  <a:pt x="2669" y="102"/>
                </a:cubicBezTo>
                <a:cubicBezTo>
                  <a:pt x="2675" y="95"/>
                  <a:pt x="2730" y="117"/>
                  <a:pt x="2742" y="120"/>
                </a:cubicBezTo>
                <a:cubicBezTo>
                  <a:pt x="2802" y="135"/>
                  <a:pt x="2851" y="157"/>
                  <a:pt x="2907" y="184"/>
                </a:cubicBezTo>
                <a:cubicBezTo>
                  <a:pt x="2949" y="229"/>
                  <a:pt x="3033" y="232"/>
                  <a:pt x="3090" y="239"/>
                </a:cubicBezTo>
                <a:cubicBezTo>
                  <a:pt x="3144" y="257"/>
                  <a:pt x="3200" y="258"/>
                  <a:pt x="3254" y="276"/>
                </a:cubicBezTo>
                <a:cubicBezTo>
                  <a:pt x="3366" y="258"/>
                  <a:pt x="3280" y="290"/>
                  <a:pt x="3318" y="129"/>
                </a:cubicBezTo>
                <a:cubicBezTo>
                  <a:pt x="3320" y="120"/>
                  <a:pt x="3331" y="141"/>
                  <a:pt x="3337" y="148"/>
                </a:cubicBezTo>
                <a:cubicBezTo>
                  <a:pt x="3368" y="187"/>
                  <a:pt x="3337" y="171"/>
                  <a:pt x="3391" y="184"/>
                </a:cubicBezTo>
                <a:cubicBezTo>
                  <a:pt x="3426" y="219"/>
                  <a:pt x="3482" y="213"/>
                  <a:pt x="3529" y="221"/>
                </a:cubicBezTo>
                <a:cubicBezTo>
                  <a:pt x="3587" y="244"/>
                  <a:pt x="3631" y="267"/>
                  <a:pt x="3693" y="276"/>
                </a:cubicBezTo>
                <a:cubicBezTo>
                  <a:pt x="4011" y="262"/>
                  <a:pt x="3858" y="336"/>
                  <a:pt x="3885" y="166"/>
                </a:cubicBezTo>
                <a:cubicBezTo>
                  <a:pt x="3887" y="155"/>
                  <a:pt x="3904" y="154"/>
                  <a:pt x="3913" y="148"/>
                </a:cubicBezTo>
                <a:cubicBezTo>
                  <a:pt x="3958" y="157"/>
                  <a:pt x="3982" y="173"/>
                  <a:pt x="4022" y="193"/>
                </a:cubicBezTo>
                <a:cubicBezTo>
                  <a:pt x="4051" y="208"/>
                  <a:pt x="4084" y="209"/>
                  <a:pt x="4114" y="221"/>
                </a:cubicBezTo>
                <a:cubicBezTo>
                  <a:pt x="4192" y="254"/>
                  <a:pt x="4278" y="280"/>
                  <a:pt x="4361" y="294"/>
                </a:cubicBezTo>
                <a:cubicBezTo>
                  <a:pt x="4443" y="291"/>
                  <a:pt x="4530" y="314"/>
                  <a:pt x="4607" y="285"/>
                </a:cubicBezTo>
                <a:cubicBezTo>
                  <a:pt x="4633" y="275"/>
                  <a:pt x="4579" y="222"/>
                  <a:pt x="4598" y="203"/>
                </a:cubicBezTo>
                <a:cubicBezTo>
                  <a:pt x="4613" y="188"/>
                  <a:pt x="4635" y="257"/>
                  <a:pt x="4635" y="257"/>
                </a:cubicBezTo>
                <a:cubicBezTo>
                  <a:pt x="4647" y="295"/>
                  <a:pt x="4662" y="300"/>
                  <a:pt x="4699" y="312"/>
                </a:cubicBezTo>
                <a:cubicBezTo>
                  <a:pt x="4740" y="355"/>
                  <a:pt x="4796" y="369"/>
                  <a:pt x="4854" y="376"/>
                </a:cubicBezTo>
                <a:cubicBezTo>
                  <a:pt x="4978" y="414"/>
                  <a:pt x="4914" y="401"/>
                  <a:pt x="5046" y="413"/>
                </a:cubicBezTo>
                <a:cubicBezTo>
                  <a:pt x="5101" y="431"/>
                  <a:pt x="5156" y="417"/>
                  <a:pt x="5211" y="404"/>
                </a:cubicBezTo>
                <a:cubicBezTo>
                  <a:pt x="5217" y="398"/>
                  <a:pt x="5222" y="390"/>
                  <a:pt x="5229" y="385"/>
                </a:cubicBezTo>
                <a:cubicBezTo>
                  <a:pt x="5237" y="380"/>
                  <a:pt x="5249" y="382"/>
                  <a:pt x="5257" y="376"/>
                </a:cubicBezTo>
                <a:cubicBezTo>
                  <a:pt x="5317" y="329"/>
                  <a:pt x="5232" y="363"/>
                  <a:pt x="5302" y="340"/>
                </a:cubicBezTo>
                <a:cubicBezTo>
                  <a:pt x="5305" y="331"/>
                  <a:pt x="5302" y="315"/>
                  <a:pt x="5311" y="312"/>
                </a:cubicBezTo>
                <a:cubicBezTo>
                  <a:pt x="5320" y="309"/>
                  <a:pt x="5329" y="322"/>
                  <a:pt x="5330" y="331"/>
                </a:cubicBezTo>
                <a:cubicBezTo>
                  <a:pt x="5332" y="349"/>
                  <a:pt x="5325" y="367"/>
                  <a:pt x="5321" y="385"/>
                </a:cubicBezTo>
                <a:cubicBezTo>
                  <a:pt x="5311" y="429"/>
                  <a:pt x="5267" y="458"/>
                  <a:pt x="5229" y="477"/>
                </a:cubicBezTo>
                <a:cubicBezTo>
                  <a:pt x="5207" y="488"/>
                  <a:pt x="5189" y="506"/>
                  <a:pt x="5165" y="513"/>
                </a:cubicBezTo>
                <a:cubicBezTo>
                  <a:pt x="5132" y="522"/>
                  <a:pt x="5098" y="526"/>
                  <a:pt x="5065" y="532"/>
                </a:cubicBezTo>
                <a:cubicBezTo>
                  <a:pt x="4983" y="548"/>
                  <a:pt x="5073" y="532"/>
                  <a:pt x="4991" y="559"/>
                </a:cubicBezTo>
                <a:cubicBezTo>
                  <a:pt x="4977" y="564"/>
                  <a:pt x="4901" y="575"/>
                  <a:pt x="4891" y="577"/>
                </a:cubicBezTo>
                <a:cubicBezTo>
                  <a:pt x="4786" y="572"/>
                  <a:pt x="4738" y="577"/>
                  <a:pt x="4653" y="550"/>
                </a:cubicBezTo>
                <a:cubicBezTo>
                  <a:pt x="4629" y="534"/>
                  <a:pt x="4602" y="514"/>
                  <a:pt x="4580" y="495"/>
                </a:cubicBezTo>
                <a:cubicBezTo>
                  <a:pt x="4515" y="438"/>
                  <a:pt x="4560" y="458"/>
                  <a:pt x="4507" y="440"/>
                </a:cubicBezTo>
                <a:cubicBezTo>
                  <a:pt x="4382" y="449"/>
                  <a:pt x="4243" y="471"/>
                  <a:pt x="4123" y="431"/>
                </a:cubicBezTo>
                <a:cubicBezTo>
                  <a:pt x="4070" y="378"/>
                  <a:pt x="4098" y="392"/>
                  <a:pt x="4050" y="376"/>
                </a:cubicBezTo>
                <a:cubicBezTo>
                  <a:pt x="4012" y="414"/>
                  <a:pt x="4021" y="484"/>
                  <a:pt x="3986" y="513"/>
                </a:cubicBezTo>
                <a:cubicBezTo>
                  <a:pt x="3968" y="528"/>
                  <a:pt x="3943" y="531"/>
                  <a:pt x="3922" y="541"/>
                </a:cubicBezTo>
                <a:cubicBezTo>
                  <a:pt x="3873" y="538"/>
                  <a:pt x="3824" y="537"/>
                  <a:pt x="3775" y="532"/>
                </a:cubicBezTo>
                <a:cubicBezTo>
                  <a:pt x="3729" y="528"/>
                  <a:pt x="3690" y="500"/>
                  <a:pt x="3647" y="486"/>
                </a:cubicBezTo>
                <a:cubicBezTo>
                  <a:pt x="3573" y="437"/>
                  <a:pt x="3484" y="416"/>
                  <a:pt x="3410" y="367"/>
                </a:cubicBezTo>
                <a:cubicBezTo>
                  <a:pt x="3390" y="429"/>
                  <a:pt x="3404" y="446"/>
                  <a:pt x="3337" y="468"/>
                </a:cubicBezTo>
                <a:cubicBezTo>
                  <a:pt x="3232" y="460"/>
                  <a:pt x="3119" y="443"/>
                  <a:pt x="3017" y="413"/>
                </a:cubicBezTo>
                <a:cubicBezTo>
                  <a:pt x="2986" y="404"/>
                  <a:pt x="2956" y="394"/>
                  <a:pt x="2925" y="385"/>
                </a:cubicBezTo>
                <a:cubicBezTo>
                  <a:pt x="2907" y="379"/>
                  <a:pt x="2870" y="367"/>
                  <a:pt x="2870" y="367"/>
                </a:cubicBezTo>
                <a:cubicBezTo>
                  <a:pt x="2830" y="340"/>
                  <a:pt x="2798" y="338"/>
                  <a:pt x="2751" y="349"/>
                </a:cubicBezTo>
                <a:cubicBezTo>
                  <a:pt x="2729" y="416"/>
                  <a:pt x="2747" y="390"/>
                  <a:pt x="2706" y="431"/>
                </a:cubicBezTo>
                <a:cubicBezTo>
                  <a:pt x="2651" y="428"/>
                  <a:pt x="2596" y="430"/>
                  <a:pt x="2541" y="422"/>
                </a:cubicBezTo>
                <a:cubicBezTo>
                  <a:pt x="2518" y="419"/>
                  <a:pt x="2512" y="395"/>
                  <a:pt x="2495" y="385"/>
                </a:cubicBezTo>
                <a:cubicBezTo>
                  <a:pt x="2487" y="380"/>
                  <a:pt x="2476" y="381"/>
                  <a:pt x="2468" y="376"/>
                </a:cubicBezTo>
                <a:cubicBezTo>
                  <a:pt x="2449" y="365"/>
                  <a:pt x="2434" y="347"/>
                  <a:pt x="2413" y="340"/>
                </a:cubicBezTo>
                <a:cubicBezTo>
                  <a:pt x="2395" y="334"/>
                  <a:pt x="2358" y="321"/>
                  <a:pt x="2358" y="321"/>
                </a:cubicBezTo>
                <a:cubicBezTo>
                  <a:pt x="2332" y="361"/>
                  <a:pt x="2351" y="421"/>
                  <a:pt x="2303" y="431"/>
                </a:cubicBezTo>
                <a:cubicBezTo>
                  <a:pt x="2270" y="438"/>
                  <a:pt x="2236" y="437"/>
                  <a:pt x="2203" y="440"/>
                </a:cubicBezTo>
                <a:cubicBezTo>
                  <a:pt x="2000" y="435"/>
                  <a:pt x="1903" y="437"/>
                  <a:pt x="1737" y="404"/>
                </a:cubicBezTo>
                <a:cubicBezTo>
                  <a:pt x="1695" y="383"/>
                  <a:pt x="1674" y="367"/>
                  <a:pt x="1627" y="358"/>
                </a:cubicBezTo>
                <a:cubicBezTo>
                  <a:pt x="1578" y="325"/>
                  <a:pt x="1547" y="308"/>
                  <a:pt x="1490" y="294"/>
                </a:cubicBezTo>
                <a:cubicBezTo>
                  <a:pt x="1461" y="267"/>
                  <a:pt x="1437" y="265"/>
                  <a:pt x="1398" y="257"/>
                </a:cubicBezTo>
                <a:cubicBezTo>
                  <a:pt x="1319" y="260"/>
                  <a:pt x="1240" y="259"/>
                  <a:pt x="1161" y="267"/>
                </a:cubicBezTo>
                <a:cubicBezTo>
                  <a:pt x="1142" y="269"/>
                  <a:pt x="1106" y="285"/>
                  <a:pt x="1106" y="285"/>
                </a:cubicBezTo>
                <a:cubicBezTo>
                  <a:pt x="832" y="279"/>
                  <a:pt x="768" y="308"/>
                  <a:pt x="585" y="257"/>
                </a:cubicBezTo>
                <a:cubicBezTo>
                  <a:pt x="555" y="228"/>
                  <a:pt x="543" y="229"/>
                  <a:pt x="502" y="239"/>
                </a:cubicBezTo>
                <a:cubicBezTo>
                  <a:pt x="474" y="283"/>
                  <a:pt x="424" y="324"/>
                  <a:pt x="374" y="340"/>
                </a:cubicBezTo>
                <a:cubicBezTo>
                  <a:pt x="322" y="375"/>
                  <a:pt x="261" y="365"/>
                  <a:pt x="210" y="331"/>
                </a:cubicBezTo>
                <a:cubicBezTo>
                  <a:pt x="207" y="276"/>
                  <a:pt x="209" y="220"/>
                  <a:pt x="201" y="166"/>
                </a:cubicBezTo>
                <a:cubicBezTo>
                  <a:pt x="196" y="135"/>
                  <a:pt x="125" y="128"/>
                  <a:pt x="100" y="120"/>
                </a:cubicBezTo>
                <a:cubicBezTo>
                  <a:pt x="91" y="117"/>
                  <a:pt x="73" y="111"/>
                  <a:pt x="73" y="111"/>
                </a:cubicBezTo>
                <a:cubicBezTo>
                  <a:pt x="61" y="114"/>
                  <a:pt x="48" y="117"/>
                  <a:pt x="36" y="120"/>
                </a:cubicBezTo>
                <a:cubicBezTo>
                  <a:pt x="27" y="123"/>
                  <a:pt x="0" y="132"/>
                  <a:pt x="9" y="129"/>
                </a:cubicBezTo>
                <a:cubicBezTo>
                  <a:pt x="27" y="123"/>
                  <a:pt x="45" y="117"/>
                  <a:pt x="63" y="11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7" name="Freeform 32"/>
          <p:cNvSpPr>
            <a:spLocks/>
          </p:cNvSpPr>
          <p:nvPr/>
        </p:nvSpPr>
        <p:spPr bwMode="auto">
          <a:xfrm>
            <a:off x="0" y="4868863"/>
            <a:ext cx="8464550" cy="915987"/>
          </a:xfrm>
          <a:custGeom>
            <a:avLst/>
            <a:gdLst>
              <a:gd name="T0" fmla="*/ 2147483647 w 5332"/>
              <a:gd name="T1" fmla="*/ 2147483647 h 577"/>
              <a:gd name="T2" fmla="*/ 2147483647 w 5332"/>
              <a:gd name="T3" fmla="*/ 2147483647 h 577"/>
              <a:gd name="T4" fmla="*/ 2147483647 w 5332"/>
              <a:gd name="T5" fmla="*/ 2147483647 h 577"/>
              <a:gd name="T6" fmla="*/ 2147483647 w 5332"/>
              <a:gd name="T7" fmla="*/ 2147483647 h 577"/>
              <a:gd name="T8" fmla="*/ 2147483647 w 5332"/>
              <a:gd name="T9" fmla="*/ 2147483647 h 577"/>
              <a:gd name="T10" fmla="*/ 2147483647 w 5332"/>
              <a:gd name="T11" fmla="*/ 2147483647 h 577"/>
              <a:gd name="T12" fmla="*/ 2147483647 w 5332"/>
              <a:gd name="T13" fmla="*/ 2147483647 h 577"/>
              <a:gd name="T14" fmla="*/ 2147483647 w 5332"/>
              <a:gd name="T15" fmla="*/ 2147483647 h 577"/>
              <a:gd name="T16" fmla="*/ 2147483647 w 5332"/>
              <a:gd name="T17" fmla="*/ 2147483647 h 577"/>
              <a:gd name="T18" fmla="*/ 2147483647 w 5332"/>
              <a:gd name="T19" fmla="*/ 2147483647 h 577"/>
              <a:gd name="T20" fmla="*/ 2147483647 w 5332"/>
              <a:gd name="T21" fmla="*/ 2147483647 h 577"/>
              <a:gd name="T22" fmla="*/ 2147483647 w 5332"/>
              <a:gd name="T23" fmla="*/ 2147483647 h 577"/>
              <a:gd name="T24" fmla="*/ 2147483647 w 5332"/>
              <a:gd name="T25" fmla="*/ 2147483647 h 577"/>
              <a:gd name="T26" fmla="*/ 2147483647 w 5332"/>
              <a:gd name="T27" fmla="*/ 2147483647 h 577"/>
              <a:gd name="T28" fmla="*/ 2147483647 w 5332"/>
              <a:gd name="T29" fmla="*/ 2147483647 h 577"/>
              <a:gd name="T30" fmla="*/ 2147483647 w 5332"/>
              <a:gd name="T31" fmla="*/ 2147483647 h 577"/>
              <a:gd name="T32" fmla="*/ 2147483647 w 5332"/>
              <a:gd name="T33" fmla="*/ 2147483647 h 577"/>
              <a:gd name="T34" fmla="*/ 2147483647 w 5332"/>
              <a:gd name="T35" fmla="*/ 2147483647 h 577"/>
              <a:gd name="T36" fmla="*/ 2147483647 w 5332"/>
              <a:gd name="T37" fmla="*/ 2147483647 h 577"/>
              <a:gd name="T38" fmla="*/ 2147483647 w 5332"/>
              <a:gd name="T39" fmla="*/ 2147483647 h 577"/>
              <a:gd name="T40" fmla="*/ 2147483647 w 5332"/>
              <a:gd name="T41" fmla="*/ 2147483647 h 577"/>
              <a:gd name="T42" fmla="*/ 2147483647 w 5332"/>
              <a:gd name="T43" fmla="*/ 2147483647 h 577"/>
              <a:gd name="T44" fmla="*/ 2147483647 w 5332"/>
              <a:gd name="T45" fmla="*/ 2147483647 h 577"/>
              <a:gd name="T46" fmla="*/ 2147483647 w 5332"/>
              <a:gd name="T47" fmla="*/ 2147483647 h 577"/>
              <a:gd name="T48" fmla="*/ 2147483647 w 5332"/>
              <a:gd name="T49" fmla="*/ 2147483647 h 577"/>
              <a:gd name="T50" fmla="*/ 2147483647 w 5332"/>
              <a:gd name="T51" fmla="*/ 2147483647 h 577"/>
              <a:gd name="T52" fmla="*/ 2147483647 w 5332"/>
              <a:gd name="T53" fmla="*/ 2147483647 h 577"/>
              <a:gd name="T54" fmla="*/ 2147483647 w 5332"/>
              <a:gd name="T55" fmla="*/ 2147483647 h 577"/>
              <a:gd name="T56" fmla="*/ 2147483647 w 5332"/>
              <a:gd name="T57" fmla="*/ 2147483647 h 577"/>
              <a:gd name="T58" fmla="*/ 2147483647 w 5332"/>
              <a:gd name="T59" fmla="*/ 2147483647 h 577"/>
              <a:gd name="T60" fmla="*/ 2147483647 w 5332"/>
              <a:gd name="T61" fmla="*/ 2147483647 h 577"/>
              <a:gd name="T62" fmla="*/ 2147483647 w 5332"/>
              <a:gd name="T63" fmla="*/ 2147483647 h 577"/>
              <a:gd name="T64" fmla="*/ 2147483647 w 5332"/>
              <a:gd name="T65" fmla="*/ 2147483647 h 577"/>
              <a:gd name="T66" fmla="*/ 2147483647 w 5332"/>
              <a:gd name="T67" fmla="*/ 2147483647 h 577"/>
              <a:gd name="T68" fmla="*/ 2147483647 w 5332"/>
              <a:gd name="T69" fmla="*/ 2147483647 h 577"/>
              <a:gd name="T70" fmla="*/ 2147483647 w 5332"/>
              <a:gd name="T71" fmla="*/ 2147483647 h 577"/>
              <a:gd name="T72" fmla="*/ 2147483647 w 5332"/>
              <a:gd name="T73" fmla="*/ 2147483647 h 577"/>
              <a:gd name="T74" fmla="*/ 2147483647 w 5332"/>
              <a:gd name="T75" fmla="*/ 2147483647 h 577"/>
              <a:gd name="T76" fmla="*/ 2147483647 w 5332"/>
              <a:gd name="T77" fmla="*/ 2147483647 h 577"/>
              <a:gd name="T78" fmla="*/ 2147483647 w 5332"/>
              <a:gd name="T79" fmla="*/ 2147483647 h 577"/>
              <a:gd name="T80" fmla="*/ 2147483647 w 5332"/>
              <a:gd name="T81" fmla="*/ 2147483647 h 577"/>
              <a:gd name="T82" fmla="*/ 2147483647 w 5332"/>
              <a:gd name="T83" fmla="*/ 2147483647 h 577"/>
              <a:gd name="T84" fmla="*/ 2147483647 w 5332"/>
              <a:gd name="T85" fmla="*/ 2147483647 h 577"/>
              <a:gd name="T86" fmla="*/ 2147483647 w 5332"/>
              <a:gd name="T87" fmla="*/ 2147483647 h 577"/>
              <a:gd name="T88" fmla="*/ 2147483647 w 5332"/>
              <a:gd name="T89" fmla="*/ 2147483647 h 577"/>
              <a:gd name="T90" fmla="*/ 2147483647 w 5332"/>
              <a:gd name="T91" fmla="*/ 2147483647 h 577"/>
              <a:gd name="T92" fmla="*/ 2147483647 w 5332"/>
              <a:gd name="T93" fmla="*/ 2147483647 h 5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32"/>
              <a:gd name="T142" fmla="*/ 0 h 577"/>
              <a:gd name="T143" fmla="*/ 5332 w 5332"/>
              <a:gd name="T144" fmla="*/ 577 h 57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32" h="577">
                <a:moveTo>
                  <a:pt x="63" y="111"/>
                </a:moveTo>
                <a:cubicBezTo>
                  <a:pt x="104" y="0"/>
                  <a:pt x="58" y="55"/>
                  <a:pt x="283" y="65"/>
                </a:cubicBezTo>
                <a:cubicBezTo>
                  <a:pt x="338" y="123"/>
                  <a:pt x="322" y="72"/>
                  <a:pt x="347" y="175"/>
                </a:cubicBezTo>
                <a:cubicBezTo>
                  <a:pt x="349" y="184"/>
                  <a:pt x="365" y="181"/>
                  <a:pt x="374" y="184"/>
                </a:cubicBezTo>
                <a:cubicBezTo>
                  <a:pt x="440" y="203"/>
                  <a:pt x="384" y="183"/>
                  <a:pt x="438" y="203"/>
                </a:cubicBezTo>
                <a:cubicBezTo>
                  <a:pt x="451" y="201"/>
                  <a:pt x="509" y="195"/>
                  <a:pt x="530" y="184"/>
                </a:cubicBezTo>
                <a:cubicBezTo>
                  <a:pt x="627" y="132"/>
                  <a:pt x="550" y="160"/>
                  <a:pt x="612" y="139"/>
                </a:cubicBezTo>
                <a:cubicBezTo>
                  <a:pt x="672" y="229"/>
                  <a:pt x="658" y="211"/>
                  <a:pt x="795" y="221"/>
                </a:cubicBezTo>
                <a:cubicBezTo>
                  <a:pt x="868" y="218"/>
                  <a:pt x="941" y="217"/>
                  <a:pt x="1014" y="212"/>
                </a:cubicBezTo>
                <a:cubicBezTo>
                  <a:pt x="1050" y="209"/>
                  <a:pt x="1075" y="179"/>
                  <a:pt x="1106" y="166"/>
                </a:cubicBezTo>
                <a:cubicBezTo>
                  <a:pt x="1126" y="157"/>
                  <a:pt x="1149" y="155"/>
                  <a:pt x="1170" y="148"/>
                </a:cubicBezTo>
                <a:cubicBezTo>
                  <a:pt x="1227" y="88"/>
                  <a:pt x="1325" y="133"/>
                  <a:pt x="1398" y="148"/>
                </a:cubicBezTo>
                <a:cubicBezTo>
                  <a:pt x="1465" y="181"/>
                  <a:pt x="1541" y="163"/>
                  <a:pt x="1609" y="193"/>
                </a:cubicBezTo>
                <a:cubicBezTo>
                  <a:pt x="1707" y="236"/>
                  <a:pt x="1568" y="187"/>
                  <a:pt x="1700" y="230"/>
                </a:cubicBezTo>
                <a:cubicBezTo>
                  <a:pt x="1718" y="236"/>
                  <a:pt x="1755" y="248"/>
                  <a:pt x="1755" y="248"/>
                </a:cubicBezTo>
                <a:cubicBezTo>
                  <a:pt x="1892" y="344"/>
                  <a:pt x="2186" y="400"/>
                  <a:pt x="2249" y="230"/>
                </a:cubicBezTo>
                <a:cubicBezTo>
                  <a:pt x="2246" y="196"/>
                  <a:pt x="2246" y="162"/>
                  <a:pt x="2239" y="129"/>
                </a:cubicBezTo>
                <a:cubicBezTo>
                  <a:pt x="2237" y="118"/>
                  <a:pt x="2213" y="109"/>
                  <a:pt x="2221" y="102"/>
                </a:cubicBezTo>
                <a:cubicBezTo>
                  <a:pt x="2230" y="93"/>
                  <a:pt x="2246" y="108"/>
                  <a:pt x="2258" y="111"/>
                </a:cubicBezTo>
                <a:cubicBezTo>
                  <a:pt x="2289" y="132"/>
                  <a:pt x="2319" y="177"/>
                  <a:pt x="2358" y="184"/>
                </a:cubicBezTo>
                <a:cubicBezTo>
                  <a:pt x="2394" y="191"/>
                  <a:pt x="2431" y="190"/>
                  <a:pt x="2468" y="193"/>
                </a:cubicBezTo>
                <a:cubicBezTo>
                  <a:pt x="2532" y="190"/>
                  <a:pt x="2602" y="210"/>
                  <a:pt x="2660" y="184"/>
                </a:cubicBezTo>
                <a:cubicBezTo>
                  <a:pt x="2685" y="173"/>
                  <a:pt x="2652" y="124"/>
                  <a:pt x="2669" y="102"/>
                </a:cubicBezTo>
                <a:cubicBezTo>
                  <a:pt x="2675" y="95"/>
                  <a:pt x="2730" y="117"/>
                  <a:pt x="2742" y="120"/>
                </a:cubicBezTo>
                <a:cubicBezTo>
                  <a:pt x="2802" y="135"/>
                  <a:pt x="2851" y="157"/>
                  <a:pt x="2907" y="184"/>
                </a:cubicBezTo>
                <a:cubicBezTo>
                  <a:pt x="2949" y="229"/>
                  <a:pt x="3033" y="232"/>
                  <a:pt x="3090" y="239"/>
                </a:cubicBezTo>
                <a:cubicBezTo>
                  <a:pt x="3144" y="257"/>
                  <a:pt x="3200" y="258"/>
                  <a:pt x="3254" y="276"/>
                </a:cubicBezTo>
                <a:cubicBezTo>
                  <a:pt x="3366" y="258"/>
                  <a:pt x="3280" y="290"/>
                  <a:pt x="3318" y="129"/>
                </a:cubicBezTo>
                <a:cubicBezTo>
                  <a:pt x="3320" y="120"/>
                  <a:pt x="3331" y="141"/>
                  <a:pt x="3337" y="148"/>
                </a:cubicBezTo>
                <a:cubicBezTo>
                  <a:pt x="3368" y="187"/>
                  <a:pt x="3337" y="171"/>
                  <a:pt x="3391" y="184"/>
                </a:cubicBezTo>
                <a:cubicBezTo>
                  <a:pt x="3426" y="219"/>
                  <a:pt x="3482" y="213"/>
                  <a:pt x="3529" y="221"/>
                </a:cubicBezTo>
                <a:cubicBezTo>
                  <a:pt x="3587" y="244"/>
                  <a:pt x="3631" y="267"/>
                  <a:pt x="3693" y="276"/>
                </a:cubicBezTo>
                <a:cubicBezTo>
                  <a:pt x="4011" y="262"/>
                  <a:pt x="3858" y="336"/>
                  <a:pt x="3885" y="166"/>
                </a:cubicBezTo>
                <a:cubicBezTo>
                  <a:pt x="3887" y="155"/>
                  <a:pt x="3904" y="154"/>
                  <a:pt x="3913" y="148"/>
                </a:cubicBezTo>
                <a:cubicBezTo>
                  <a:pt x="3958" y="157"/>
                  <a:pt x="3982" y="173"/>
                  <a:pt x="4022" y="193"/>
                </a:cubicBezTo>
                <a:cubicBezTo>
                  <a:pt x="4051" y="208"/>
                  <a:pt x="4084" y="209"/>
                  <a:pt x="4114" y="221"/>
                </a:cubicBezTo>
                <a:cubicBezTo>
                  <a:pt x="4192" y="254"/>
                  <a:pt x="4278" y="280"/>
                  <a:pt x="4361" y="294"/>
                </a:cubicBezTo>
                <a:cubicBezTo>
                  <a:pt x="4443" y="291"/>
                  <a:pt x="4530" y="314"/>
                  <a:pt x="4607" y="285"/>
                </a:cubicBezTo>
                <a:cubicBezTo>
                  <a:pt x="4633" y="275"/>
                  <a:pt x="4579" y="222"/>
                  <a:pt x="4598" y="203"/>
                </a:cubicBezTo>
                <a:cubicBezTo>
                  <a:pt x="4613" y="188"/>
                  <a:pt x="4635" y="257"/>
                  <a:pt x="4635" y="257"/>
                </a:cubicBezTo>
                <a:cubicBezTo>
                  <a:pt x="4647" y="295"/>
                  <a:pt x="4662" y="300"/>
                  <a:pt x="4699" y="312"/>
                </a:cubicBezTo>
                <a:cubicBezTo>
                  <a:pt x="4740" y="355"/>
                  <a:pt x="4796" y="369"/>
                  <a:pt x="4854" y="376"/>
                </a:cubicBezTo>
                <a:cubicBezTo>
                  <a:pt x="4978" y="414"/>
                  <a:pt x="4914" y="401"/>
                  <a:pt x="5046" y="413"/>
                </a:cubicBezTo>
                <a:cubicBezTo>
                  <a:pt x="5101" y="431"/>
                  <a:pt x="5156" y="417"/>
                  <a:pt x="5211" y="404"/>
                </a:cubicBezTo>
                <a:cubicBezTo>
                  <a:pt x="5217" y="398"/>
                  <a:pt x="5222" y="390"/>
                  <a:pt x="5229" y="385"/>
                </a:cubicBezTo>
                <a:cubicBezTo>
                  <a:pt x="5237" y="380"/>
                  <a:pt x="5249" y="382"/>
                  <a:pt x="5257" y="376"/>
                </a:cubicBezTo>
                <a:cubicBezTo>
                  <a:pt x="5317" y="329"/>
                  <a:pt x="5232" y="363"/>
                  <a:pt x="5302" y="340"/>
                </a:cubicBezTo>
                <a:cubicBezTo>
                  <a:pt x="5305" y="331"/>
                  <a:pt x="5302" y="315"/>
                  <a:pt x="5311" y="312"/>
                </a:cubicBezTo>
                <a:cubicBezTo>
                  <a:pt x="5320" y="309"/>
                  <a:pt x="5329" y="322"/>
                  <a:pt x="5330" y="331"/>
                </a:cubicBezTo>
                <a:cubicBezTo>
                  <a:pt x="5332" y="349"/>
                  <a:pt x="5325" y="367"/>
                  <a:pt x="5321" y="385"/>
                </a:cubicBezTo>
                <a:cubicBezTo>
                  <a:pt x="5311" y="429"/>
                  <a:pt x="5267" y="458"/>
                  <a:pt x="5229" y="477"/>
                </a:cubicBezTo>
                <a:cubicBezTo>
                  <a:pt x="5207" y="488"/>
                  <a:pt x="5189" y="506"/>
                  <a:pt x="5165" y="513"/>
                </a:cubicBezTo>
                <a:cubicBezTo>
                  <a:pt x="5132" y="522"/>
                  <a:pt x="5098" y="526"/>
                  <a:pt x="5065" y="532"/>
                </a:cubicBezTo>
                <a:cubicBezTo>
                  <a:pt x="4983" y="548"/>
                  <a:pt x="5073" y="532"/>
                  <a:pt x="4991" y="559"/>
                </a:cubicBezTo>
                <a:cubicBezTo>
                  <a:pt x="4977" y="564"/>
                  <a:pt x="4901" y="575"/>
                  <a:pt x="4891" y="577"/>
                </a:cubicBezTo>
                <a:cubicBezTo>
                  <a:pt x="4786" y="572"/>
                  <a:pt x="4738" y="577"/>
                  <a:pt x="4653" y="550"/>
                </a:cubicBezTo>
                <a:cubicBezTo>
                  <a:pt x="4629" y="534"/>
                  <a:pt x="4602" y="514"/>
                  <a:pt x="4580" y="495"/>
                </a:cubicBezTo>
                <a:cubicBezTo>
                  <a:pt x="4515" y="438"/>
                  <a:pt x="4560" y="458"/>
                  <a:pt x="4507" y="440"/>
                </a:cubicBezTo>
                <a:cubicBezTo>
                  <a:pt x="4382" y="449"/>
                  <a:pt x="4243" y="471"/>
                  <a:pt x="4123" y="431"/>
                </a:cubicBezTo>
                <a:cubicBezTo>
                  <a:pt x="4070" y="378"/>
                  <a:pt x="4098" y="392"/>
                  <a:pt x="4050" y="376"/>
                </a:cubicBezTo>
                <a:cubicBezTo>
                  <a:pt x="4012" y="414"/>
                  <a:pt x="4021" y="484"/>
                  <a:pt x="3986" y="513"/>
                </a:cubicBezTo>
                <a:cubicBezTo>
                  <a:pt x="3968" y="528"/>
                  <a:pt x="3943" y="531"/>
                  <a:pt x="3922" y="541"/>
                </a:cubicBezTo>
                <a:cubicBezTo>
                  <a:pt x="3873" y="538"/>
                  <a:pt x="3824" y="537"/>
                  <a:pt x="3775" y="532"/>
                </a:cubicBezTo>
                <a:cubicBezTo>
                  <a:pt x="3729" y="528"/>
                  <a:pt x="3690" y="500"/>
                  <a:pt x="3647" y="486"/>
                </a:cubicBezTo>
                <a:cubicBezTo>
                  <a:pt x="3573" y="437"/>
                  <a:pt x="3484" y="416"/>
                  <a:pt x="3410" y="367"/>
                </a:cubicBezTo>
                <a:cubicBezTo>
                  <a:pt x="3390" y="429"/>
                  <a:pt x="3404" y="446"/>
                  <a:pt x="3337" y="468"/>
                </a:cubicBezTo>
                <a:cubicBezTo>
                  <a:pt x="3232" y="460"/>
                  <a:pt x="3119" y="443"/>
                  <a:pt x="3017" y="413"/>
                </a:cubicBezTo>
                <a:cubicBezTo>
                  <a:pt x="2986" y="404"/>
                  <a:pt x="2956" y="394"/>
                  <a:pt x="2925" y="385"/>
                </a:cubicBezTo>
                <a:cubicBezTo>
                  <a:pt x="2907" y="379"/>
                  <a:pt x="2870" y="367"/>
                  <a:pt x="2870" y="367"/>
                </a:cubicBezTo>
                <a:cubicBezTo>
                  <a:pt x="2830" y="340"/>
                  <a:pt x="2798" y="338"/>
                  <a:pt x="2751" y="349"/>
                </a:cubicBezTo>
                <a:cubicBezTo>
                  <a:pt x="2729" y="416"/>
                  <a:pt x="2747" y="390"/>
                  <a:pt x="2706" y="431"/>
                </a:cubicBezTo>
                <a:cubicBezTo>
                  <a:pt x="2651" y="428"/>
                  <a:pt x="2596" y="430"/>
                  <a:pt x="2541" y="422"/>
                </a:cubicBezTo>
                <a:cubicBezTo>
                  <a:pt x="2518" y="419"/>
                  <a:pt x="2512" y="395"/>
                  <a:pt x="2495" y="385"/>
                </a:cubicBezTo>
                <a:cubicBezTo>
                  <a:pt x="2487" y="380"/>
                  <a:pt x="2476" y="381"/>
                  <a:pt x="2468" y="376"/>
                </a:cubicBezTo>
                <a:cubicBezTo>
                  <a:pt x="2449" y="365"/>
                  <a:pt x="2434" y="347"/>
                  <a:pt x="2413" y="340"/>
                </a:cubicBezTo>
                <a:cubicBezTo>
                  <a:pt x="2395" y="334"/>
                  <a:pt x="2358" y="321"/>
                  <a:pt x="2358" y="321"/>
                </a:cubicBezTo>
                <a:cubicBezTo>
                  <a:pt x="2332" y="361"/>
                  <a:pt x="2351" y="421"/>
                  <a:pt x="2303" y="431"/>
                </a:cubicBezTo>
                <a:cubicBezTo>
                  <a:pt x="2270" y="438"/>
                  <a:pt x="2236" y="437"/>
                  <a:pt x="2203" y="440"/>
                </a:cubicBezTo>
                <a:cubicBezTo>
                  <a:pt x="2000" y="435"/>
                  <a:pt x="1903" y="437"/>
                  <a:pt x="1737" y="404"/>
                </a:cubicBezTo>
                <a:cubicBezTo>
                  <a:pt x="1695" y="383"/>
                  <a:pt x="1674" y="367"/>
                  <a:pt x="1627" y="358"/>
                </a:cubicBezTo>
                <a:cubicBezTo>
                  <a:pt x="1578" y="325"/>
                  <a:pt x="1547" y="308"/>
                  <a:pt x="1490" y="294"/>
                </a:cubicBezTo>
                <a:cubicBezTo>
                  <a:pt x="1461" y="267"/>
                  <a:pt x="1437" y="265"/>
                  <a:pt x="1398" y="257"/>
                </a:cubicBezTo>
                <a:cubicBezTo>
                  <a:pt x="1319" y="260"/>
                  <a:pt x="1240" y="259"/>
                  <a:pt x="1161" y="267"/>
                </a:cubicBezTo>
                <a:cubicBezTo>
                  <a:pt x="1142" y="269"/>
                  <a:pt x="1106" y="285"/>
                  <a:pt x="1106" y="285"/>
                </a:cubicBezTo>
                <a:cubicBezTo>
                  <a:pt x="832" y="279"/>
                  <a:pt x="768" y="308"/>
                  <a:pt x="585" y="257"/>
                </a:cubicBezTo>
                <a:cubicBezTo>
                  <a:pt x="555" y="228"/>
                  <a:pt x="543" y="229"/>
                  <a:pt x="502" y="239"/>
                </a:cubicBezTo>
                <a:cubicBezTo>
                  <a:pt x="474" y="283"/>
                  <a:pt x="424" y="324"/>
                  <a:pt x="374" y="340"/>
                </a:cubicBezTo>
                <a:cubicBezTo>
                  <a:pt x="322" y="375"/>
                  <a:pt x="261" y="365"/>
                  <a:pt x="210" y="331"/>
                </a:cubicBezTo>
                <a:cubicBezTo>
                  <a:pt x="207" y="276"/>
                  <a:pt x="209" y="220"/>
                  <a:pt x="201" y="166"/>
                </a:cubicBezTo>
                <a:cubicBezTo>
                  <a:pt x="196" y="135"/>
                  <a:pt x="125" y="128"/>
                  <a:pt x="100" y="120"/>
                </a:cubicBezTo>
                <a:cubicBezTo>
                  <a:pt x="91" y="117"/>
                  <a:pt x="73" y="111"/>
                  <a:pt x="73" y="111"/>
                </a:cubicBezTo>
                <a:cubicBezTo>
                  <a:pt x="61" y="114"/>
                  <a:pt x="48" y="117"/>
                  <a:pt x="36" y="120"/>
                </a:cubicBezTo>
                <a:cubicBezTo>
                  <a:pt x="27" y="123"/>
                  <a:pt x="0" y="132"/>
                  <a:pt x="9" y="129"/>
                </a:cubicBezTo>
                <a:cubicBezTo>
                  <a:pt x="27" y="123"/>
                  <a:pt x="45" y="117"/>
                  <a:pt x="63" y="11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8" name="AutoShape 33"/>
          <p:cNvSpPr>
            <a:spLocks noChangeArrowheads="1"/>
          </p:cNvSpPr>
          <p:nvPr/>
        </p:nvSpPr>
        <p:spPr bwMode="auto">
          <a:xfrm>
            <a:off x="2857500" y="0"/>
            <a:ext cx="2470150" cy="1006475"/>
          </a:xfrm>
          <a:prstGeom prst="cloudCallout">
            <a:avLst>
              <a:gd name="adj1" fmla="val -1569532"/>
              <a:gd name="adj2" fmla="val -443245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РАЗВИТИЕ</a:t>
            </a:r>
          </a:p>
        </p:txBody>
      </p:sp>
      <p:sp>
        <p:nvSpPr>
          <p:cNvPr id="29729" name="AutoShape 34"/>
          <p:cNvSpPr>
            <a:spLocks noChangeArrowheads="1"/>
          </p:cNvSpPr>
          <p:nvPr/>
        </p:nvSpPr>
        <p:spPr bwMode="auto">
          <a:xfrm>
            <a:off x="5715000" y="2500313"/>
            <a:ext cx="3429000" cy="1006475"/>
          </a:xfrm>
          <a:prstGeom prst="cloudCallout">
            <a:avLst>
              <a:gd name="adj1" fmla="val -1023787"/>
              <a:gd name="adj2" fmla="val -443218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ИССЛЕДОВАНИЕ</a:t>
            </a:r>
          </a:p>
        </p:txBody>
      </p:sp>
      <p:sp>
        <p:nvSpPr>
          <p:cNvPr id="29730" name="AutoShape 35"/>
          <p:cNvSpPr>
            <a:spLocks noChangeArrowheads="1"/>
          </p:cNvSpPr>
          <p:nvPr/>
        </p:nvSpPr>
        <p:spPr bwMode="auto">
          <a:xfrm>
            <a:off x="7019925" y="1484313"/>
            <a:ext cx="2124075" cy="1006475"/>
          </a:xfrm>
          <a:prstGeom prst="cloudCallout">
            <a:avLst>
              <a:gd name="adj1" fmla="val -1569532"/>
              <a:gd name="adj2" fmla="val -443245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УМЕНИЯ</a:t>
            </a:r>
          </a:p>
        </p:txBody>
      </p:sp>
      <p:sp>
        <p:nvSpPr>
          <p:cNvPr id="29731" name="AutoShape 36"/>
          <p:cNvSpPr>
            <a:spLocks noChangeArrowheads="1"/>
          </p:cNvSpPr>
          <p:nvPr/>
        </p:nvSpPr>
        <p:spPr bwMode="auto">
          <a:xfrm>
            <a:off x="4067175" y="1844675"/>
            <a:ext cx="3024188" cy="1006475"/>
          </a:xfrm>
          <a:prstGeom prst="cloudCallout">
            <a:avLst>
              <a:gd name="adj1" fmla="val -1151944"/>
              <a:gd name="adj2" fmla="val -703472"/>
            </a:avLst>
          </a:prstGeom>
          <a:solidFill>
            <a:srgbClr val="00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ЗНАНИЯ</a:t>
            </a:r>
          </a:p>
        </p:txBody>
      </p:sp>
      <p:sp>
        <p:nvSpPr>
          <p:cNvPr id="29732" name="AutoShape 37"/>
          <p:cNvSpPr>
            <a:spLocks noChangeArrowheads="1"/>
          </p:cNvSpPr>
          <p:nvPr/>
        </p:nvSpPr>
        <p:spPr bwMode="auto">
          <a:xfrm>
            <a:off x="6227763" y="692150"/>
            <a:ext cx="2273300" cy="1006475"/>
          </a:xfrm>
          <a:prstGeom prst="cloudCallout">
            <a:avLst>
              <a:gd name="adj1" fmla="val -1569532"/>
              <a:gd name="adj2" fmla="val -443245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ОБЩЕНИЕ</a:t>
            </a:r>
          </a:p>
        </p:txBody>
      </p:sp>
      <p:sp>
        <p:nvSpPr>
          <p:cNvPr id="29733" name="AutoShape 38"/>
          <p:cNvSpPr>
            <a:spLocks noChangeArrowheads="1"/>
          </p:cNvSpPr>
          <p:nvPr/>
        </p:nvSpPr>
        <p:spPr bwMode="auto">
          <a:xfrm>
            <a:off x="2987675" y="1412875"/>
            <a:ext cx="1130300" cy="863600"/>
          </a:xfrm>
          <a:prstGeom prst="cloudCallout">
            <a:avLst>
              <a:gd name="adj1" fmla="val -25843"/>
              <a:gd name="adj2" fmla="val 34741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29734" name="AutoShape 39"/>
          <p:cNvSpPr>
            <a:spLocks noChangeArrowheads="1"/>
          </p:cNvSpPr>
          <p:nvPr/>
        </p:nvSpPr>
        <p:spPr bwMode="auto">
          <a:xfrm>
            <a:off x="0" y="404813"/>
            <a:ext cx="2339975" cy="1006475"/>
          </a:xfrm>
          <a:prstGeom prst="cloudCallout">
            <a:avLst>
              <a:gd name="adj1" fmla="val -1474153"/>
              <a:gd name="adj2" fmla="val -703472"/>
            </a:avLst>
          </a:prstGeom>
          <a:solidFill>
            <a:srgbClr val="00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УСПЕХ</a:t>
            </a:r>
          </a:p>
        </p:txBody>
      </p:sp>
      <p:sp>
        <p:nvSpPr>
          <p:cNvPr id="29735" name="AutoShape 40"/>
          <p:cNvSpPr>
            <a:spLocks noChangeArrowheads="1"/>
          </p:cNvSpPr>
          <p:nvPr/>
        </p:nvSpPr>
        <p:spPr bwMode="auto">
          <a:xfrm>
            <a:off x="4572000" y="3141663"/>
            <a:ext cx="2555875" cy="1006475"/>
          </a:xfrm>
          <a:prstGeom prst="cloudCallout">
            <a:avLst>
              <a:gd name="adj1" fmla="val -1345403"/>
              <a:gd name="adj2" fmla="val -703472"/>
            </a:avLst>
          </a:prstGeom>
          <a:solidFill>
            <a:srgbClr val="00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ОЦЕНКА</a:t>
            </a:r>
          </a:p>
        </p:txBody>
      </p:sp>
      <p:sp>
        <p:nvSpPr>
          <p:cNvPr id="29736" name="AutoShape 41"/>
          <p:cNvSpPr>
            <a:spLocks noChangeArrowheads="1"/>
          </p:cNvSpPr>
          <p:nvPr/>
        </p:nvSpPr>
        <p:spPr bwMode="auto">
          <a:xfrm>
            <a:off x="6588125" y="3573463"/>
            <a:ext cx="2339975" cy="1006475"/>
          </a:xfrm>
          <a:prstGeom prst="cloudCallout">
            <a:avLst>
              <a:gd name="adj1" fmla="val -1474153"/>
              <a:gd name="adj2" fmla="val -703472"/>
            </a:avLst>
          </a:prstGeom>
          <a:solidFill>
            <a:srgbClr val="00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ОПЫТ</a:t>
            </a:r>
          </a:p>
        </p:txBody>
      </p:sp>
      <p:sp>
        <p:nvSpPr>
          <p:cNvPr id="91178" name="WordArt 42"/>
          <p:cNvSpPr>
            <a:spLocks noChangeArrowheads="1" noChangeShapeType="1" noTextEdit="1"/>
          </p:cNvSpPr>
          <p:nvPr/>
        </p:nvSpPr>
        <p:spPr bwMode="auto">
          <a:xfrm>
            <a:off x="684213" y="5589588"/>
            <a:ext cx="8064500" cy="876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i="1" kern="10">
                <a:ln w="317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8900000" algn="ctr" rotWithShape="0">
                    <a:srgbClr val="4D4D4D">
                      <a:alpha val="50000"/>
                    </a:srgbClr>
                  </a:outerShdw>
                </a:effectLst>
                <a:latin typeface="Impact"/>
              </a:rPr>
              <a:t>"Школа 2100"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8" grpId="0" animBg="1"/>
    </p:bldLst>
  </p:timing>
</p:sld>
</file>

<file path=ppt/theme/theme1.xml><?xml version="1.0" encoding="utf-8"?>
<a:theme xmlns:a="http://schemas.openxmlformats.org/drawingml/2006/main" name="3_LightBlue">
  <a:themeElements>
    <a:clrScheme name="3_LightBlue 4">
      <a:dk1>
        <a:srgbClr val="990033"/>
      </a:dk1>
      <a:lt1>
        <a:srgbClr val="99CCFF"/>
      </a:lt1>
      <a:dk2>
        <a:srgbClr val="000066"/>
      </a:dk2>
      <a:lt2>
        <a:srgbClr val="000000"/>
      </a:lt2>
      <a:accent1>
        <a:srgbClr val="FFFF66"/>
      </a:accent1>
      <a:accent2>
        <a:srgbClr val="FF3399"/>
      </a:accent2>
      <a:accent3>
        <a:srgbClr val="CAE2FF"/>
      </a:accent3>
      <a:accent4>
        <a:srgbClr val="82002A"/>
      </a:accent4>
      <a:accent5>
        <a:srgbClr val="FFFFB8"/>
      </a:accent5>
      <a:accent6>
        <a:srgbClr val="E72D8A"/>
      </a:accent6>
      <a:hlink>
        <a:srgbClr val="0033CC"/>
      </a:hlink>
      <a:folHlink>
        <a:srgbClr val="00CC00"/>
      </a:folHlink>
    </a:clrScheme>
    <a:fontScheme name="3_LightBlu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ightBl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ightBl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ightBl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ightBlue 4">
        <a:dk1>
          <a:srgbClr val="990033"/>
        </a:dk1>
        <a:lt1>
          <a:srgbClr val="99CCFF"/>
        </a:lt1>
        <a:dk2>
          <a:srgbClr val="000066"/>
        </a:dk2>
        <a:lt2>
          <a:srgbClr val="000000"/>
        </a:lt2>
        <a:accent1>
          <a:srgbClr val="FFFF66"/>
        </a:accent1>
        <a:accent2>
          <a:srgbClr val="FF3399"/>
        </a:accent2>
        <a:accent3>
          <a:srgbClr val="CAE2FF"/>
        </a:accent3>
        <a:accent4>
          <a:srgbClr val="82002A"/>
        </a:accent4>
        <a:accent5>
          <a:srgbClr val="FFFFB8"/>
        </a:accent5>
        <a:accent6>
          <a:srgbClr val="E72D8A"/>
        </a:accent6>
        <a:hlink>
          <a:srgbClr val="0033CC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54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Comic Sans MS</vt:lpstr>
      <vt:lpstr>Arial</vt:lpstr>
      <vt:lpstr>Wingdings</vt:lpstr>
      <vt:lpstr>Times New Roman</vt:lpstr>
      <vt:lpstr>Century Schoolbook</vt:lpstr>
      <vt:lpstr>Tahoma</vt:lpstr>
      <vt:lpstr>Cambria Math</vt:lpstr>
      <vt:lpstr>3_LightBlue</vt:lpstr>
      <vt:lpstr>3_LightBlue</vt:lpstr>
      <vt:lpstr>Слайд 1</vt:lpstr>
      <vt:lpstr>КЛАССная компания «МЫ!»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2007-01-30T13:15:01Z</dcterms:created>
  <dcterms:modified xsi:type="dcterms:W3CDTF">2010-01-28T11:55:01Z</dcterms:modified>
</cp:coreProperties>
</file>