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8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BB902-8A24-425F-BA4B-6E4CD82130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8DA6B-5991-499A-818B-5978F4977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16604-92B7-45D7-A673-1983C0DA54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47478-B4EB-487F-95FB-6B4624AF4B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738B0-B21D-4719-9DEF-F59EB2822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7A180-3901-48A1-AFBD-D7B39D59B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CB5BD-955A-4E72-96EF-D6619168E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7C819-5D98-4FA3-B246-1CE038077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B096E-8E55-4F42-8C10-541B83D91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C4E8F-90E3-447A-8D9E-2C24067EC0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60A22-AF62-4130-918A-F65926143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37A3B5-F59A-4F58-994F-B3EC80C9A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472" y="285728"/>
            <a:ext cx="7772400" cy="1470025"/>
          </a:xfrm>
        </p:spPr>
        <p:txBody>
          <a:bodyPr/>
          <a:lstStyle/>
          <a:p>
            <a:r>
              <a:rPr lang="ru-RU" sz="6000" dirty="0" smtClean="0"/>
              <a:t>Викторина</a:t>
            </a:r>
            <a:endParaRPr lang="ru-RU" sz="6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7290" y="4714884"/>
            <a:ext cx="6400800" cy="1752600"/>
          </a:xfrm>
        </p:spPr>
        <p:txBody>
          <a:bodyPr/>
          <a:lstStyle/>
          <a:p>
            <a:r>
              <a:rPr lang="ru-RU" sz="6600" b="1" dirty="0" smtClean="0"/>
              <a:t>«МОЙ ГОРОД»</a:t>
            </a:r>
            <a:endParaRPr lang="ru-RU" sz="6600" b="1" dirty="0"/>
          </a:p>
        </p:txBody>
      </p:sp>
      <p:pic>
        <p:nvPicPr>
          <p:cNvPr id="5" name="Рисунок 4" descr="DSCF00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1500174"/>
            <a:ext cx="4357718" cy="3274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DSCF00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4214818"/>
            <a:ext cx="2714644" cy="2039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DSCF0120.JPG"/>
          <p:cNvPicPr>
            <a:picLocks noChangeAspect="1"/>
          </p:cNvPicPr>
          <p:nvPr/>
        </p:nvPicPr>
        <p:blipFill>
          <a:blip r:embed="rId3" cstate="print"/>
          <a:srcRect l="6227" r="10742"/>
          <a:stretch>
            <a:fillRect/>
          </a:stretch>
        </p:blipFill>
        <p:spPr>
          <a:xfrm>
            <a:off x="5572132" y="3786190"/>
            <a:ext cx="2857520" cy="25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0008.JPG"/>
          <p:cNvPicPr>
            <a:picLocks noChangeAspect="1"/>
          </p:cNvPicPr>
          <p:nvPr/>
        </p:nvPicPr>
        <p:blipFill>
          <a:blip r:embed="rId4" cstate="print"/>
          <a:srcRect l="17333" r="24000"/>
          <a:stretch>
            <a:fillRect/>
          </a:stretch>
        </p:blipFill>
        <p:spPr>
          <a:xfrm>
            <a:off x="1357290" y="428604"/>
            <a:ext cx="2286016" cy="2597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SCF01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285728"/>
            <a:ext cx="2071702" cy="2757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2285984" y="3000372"/>
            <a:ext cx="40895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Выбирайте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Управляющая кнопка: далее 6">
            <a:hlinkClick r:id="rId6" action="ppaction://hlinksldjump" highlightClick="1"/>
          </p:cNvPr>
          <p:cNvSpPr/>
          <p:nvPr/>
        </p:nvSpPr>
        <p:spPr>
          <a:xfrm>
            <a:off x="1500166" y="2500306"/>
            <a:ext cx="428628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rId7" action="ppaction://hlinksldjump" highlightClick="1"/>
          </p:cNvPr>
          <p:cNvSpPr/>
          <p:nvPr/>
        </p:nvSpPr>
        <p:spPr>
          <a:xfrm>
            <a:off x="1357290" y="5715016"/>
            <a:ext cx="428628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noaction" highlightClick="1"/>
          </p:cNvPr>
          <p:cNvSpPr/>
          <p:nvPr/>
        </p:nvSpPr>
        <p:spPr>
          <a:xfrm>
            <a:off x="5857884" y="2500306"/>
            <a:ext cx="428628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noaction" highlightClick="1"/>
          </p:cNvPr>
          <p:cNvSpPr/>
          <p:nvPr/>
        </p:nvSpPr>
        <p:spPr>
          <a:xfrm>
            <a:off x="5786446" y="5929330"/>
            <a:ext cx="428628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в конец 15">
            <a:hlinkClick r:id="" action="ppaction://hlinkshowjump?jump=lastslide" highlightClick="1"/>
          </p:cNvPr>
          <p:cNvSpPr/>
          <p:nvPr/>
        </p:nvSpPr>
        <p:spPr>
          <a:xfrm>
            <a:off x="0" y="6357958"/>
            <a:ext cx="571504" cy="50004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142852"/>
            <a:ext cx="7772400" cy="1000131"/>
          </a:xfrm>
        </p:spPr>
        <p:txBody>
          <a:bodyPr/>
          <a:lstStyle/>
          <a:p>
            <a:r>
              <a:rPr lang="ru-RU" sz="3200" dirty="0" smtClean="0"/>
              <a:t>Назовите места нашего города, которые вы видите на фото</a:t>
            </a:r>
            <a:endParaRPr lang="ru-RU" sz="3200" dirty="0"/>
          </a:p>
        </p:txBody>
      </p:sp>
      <p:pic>
        <p:nvPicPr>
          <p:cNvPr id="6" name="Рисунок 5" descr="IMG_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571876"/>
            <a:ext cx="1714512" cy="2571768"/>
          </a:xfrm>
          <a:prstGeom prst="rect">
            <a:avLst/>
          </a:prstGeom>
        </p:spPr>
      </p:pic>
      <p:pic>
        <p:nvPicPr>
          <p:cNvPr id="8195" name="Picture 3" descr="E:\Doc\СпецНаз\фото\=О ГОРОДЕ=\IMG_02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500438"/>
            <a:ext cx="1714512" cy="2571768"/>
          </a:xfrm>
          <a:prstGeom prst="rect">
            <a:avLst/>
          </a:prstGeom>
          <a:noFill/>
        </p:spPr>
      </p:pic>
      <p:sp>
        <p:nvSpPr>
          <p:cNvPr id="12" name="Управляющая кнопка: возврат 11">
            <a:hlinkClick r:id="rId4" action="ppaction://hlinksldjump" highlightClick="1"/>
          </p:cNvPr>
          <p:cNvSpPr/>
          <p:nvPr/>
        </p:nvSpPr>
        <p:spPr>
          <a:xfrm>
            <a:off x="8072430" y="6572272"/>
            <a:ext cx="1071570" cy="2857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:\Откр урок МОЙ ГОРОД\Старый Междуреченск\04.jpg"/>
          <p:cNvPicPr>
            <a:picLocks noChangeAspect="1" noChangeArrowheads="1"/>
          </p:cNvPicPr>
          <p:nvPr/>
        </p:nvPicPr>
        <p:blipFill>
          <a:blip r:embed="rId5"/>
          <a:srcRect t="10156" b="14026"/>
          <a:stretch>
            <a:fillRect/>
          </a:stretch>
        </p:blipFill>
        <p:spPr bwMode="auto">
          <a:xfrm>
            <a:off x="3214678" y="1857364"/>
            <a:ext cx="2708937" cy="1643074"/>
          </a:xfrm>
          <a:prstGeom prst="rect">
            <a:avLst/>
          </a:prstGeom>
          <a:noFill/>
        </p:spPr>
      </p:pic>
      <p:pic>
        <p:nvPicPr>
          <p:cNvPr id="7" name="Рисунок 6" descr="река вечером.jpg"/>
          <p:cNvPicPr>
            <a:picLocks noChangeAspect="1"/>
          </p:cNvPicPr>
          <p:nvPr/>
        </p:nvPicPr>
        <p:blipFill>
          <a:blip r:embed="rId6" cstate="print"/>
          <a:srcRect l="2925" t="3900" r="3475" b="2500"/>
          <a:stretch>
            <a:fillRect/>
          </a:stretch>
        </p:blipFill>
        <p:spPr>
          <a:xfrm>
            <a:off x="3286116" y="4071942"/>
            <a:ext cx="2643206" cy="1982404"/>
          </a:xfrm>
          <a:prstGeom prst="rect">
            <a:avLst/>
          </a:prstGeom>
        </p:spPr>
      </p:pic>
      <p:pic>
        <p:nvPicPr>
          <p:cNvPr id="1027" name="Picture 3" descr="H:\Откр урок МОЙ ГОРОД\Старый Междуреченск\09.jpg"/>
          <p:cNvPicPr>
            <a:picLocks noChangeAspect="1" noChangeArrowheads="1"/>
          </p:cNvPicPr>
          <p:nvPr/>
        </p:nvPicPr>
        <p:blipFill>
          <a:blip r:embed="rId7"/>
          <a:srcRect t="6510" b="6249"/>
          <a:stretch>
            <a:fillRect/>
          </a:stretch>
        </p:blipFill>
        <p:spPr bwMode="auto">
          <a:xfrm>
            <a:off x="500033" y="1285860"/>
            <a:ext cx="2558955" cy="1785950"/>
          </a:xfrm>
          <a:prstGeom prst="rect">
            <a:avLst/>
          </a:prstGeom>
          <a:noFill/>
        </p:spPr>
      </p:pic>
      <p:pic>
        <p:nvPicPr>
          <p:cNvPr id="1028" name="Picture 4" descr="H:\Откр урок МОЙ ГОРОД\Старый Междуреченск\42.jpg"/>
          <p:cNvPicPr>
            <a:picLocks noChangeAspect="1" noChangeArrowheads="1"/>
          </p:cNvPicPr>
          <p:nvPr/>
        </p:nvPicPr>
        <p:blipFill>
          <a:blip r:embed="rId8"/>
          <a:srcRect b="12500"/>
          <a:stretch>
            <a:fillRect/>
          </a:stretch>
        </p:blipFill>
        <p:spPr bwMode="auto">
          <a:xfrm>
            <a:off x="6072198" y="1271572"/>
            <a:ext cx="2571768" cy="1800238"/>
          </a:xfrm>
          <a:prstGeom prst="rect">
            <a:avLst/>
          </a:prstGeom>
          <a:noFill/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286512" y="6143644"/>
            <a:ext cx="250033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Пр.Коммунистичекий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д.№12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428992" y="6143644"/>
            <a:ext cx="250033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Берег реки Усы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14282" y="6072206"/>
            <a:ext cx="257176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Мемориал погибшим шахтерам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285720" y="3071810"/>
            <a:ext cx="292895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Магазин «Сибирские</a:t>
            </a:r>
            <a:r>
              <a:rPr kumimoji="0" lang="ru-RU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зори»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786050" y="3643314"/>
            <a:ext cx="378621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Площадь Согласия, магазин «Колос</a:t>
            </a:r>
            <a:r>
              <a:rPr kumimoji="0" lang="ru-RU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929290" y="3071810"/>
            <a:ext cx="321471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Пр. 50 лет Комсомола, д.№45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Doc\СпецНаз\фото\=О ГОРОДЕ=\DSCF0104_2.JPG"/>
          <p:cNvPicPr>
            <a:picLocks noChangeAspect="1" noChangeArrowheads="1"/>
          </p:cNvPicPr>
          <p:nvPr/>
        </p:nvPicPr>
        <p:blipFill>
          <a:blip r:embed="rId2" cstate="print"/>
          <a:srcRect b="9114"/>
          <a:stretch>
            <a:fillRect/>
          </a:stretch>
        </p:blipFill>
        <p:spPr bwMode="auto">
          <a:xfrm>
            <a:off x="5929322" y="1714488"/>
            <a:ext cx="2928958" cy="2000264"/>
          </a:xfrm>
          <a:prstGeom prst="rect">
            <a:avLst/>
          </a:prstGeom>
          <a:noFill/>
        </p:spPr>
      </p:pic>
      <p:pic>
        <p:nvPicPr>
          <p:cNvPr id="9220" name="Picture 4" descr="E:\Doc\СпецНаз\фото\=О ГОРОДЕ=\IMG_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643050"/>
            <a:ext cx="3000396" cy="2000264"/>
          </a:xfrm>
          <a:prstGeom prst="rect">
            <a:avLst/>
          </a:prstGeom>
          <a:noFill/>
        </p:spPr>
      </p:pic>
      <p:pic>
        <p:nvPicPr>
          <p:cNvPr id="9224" name="Picture 8" descr="E:\Doc\СпецНаз\фото\=О ГОРОДЕ=\DSCF0019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286256"/>
            <a:ext cx="2643206" cy="1986138"/>
          </a:xfrm>
          <a:prstGeom prst="rect">
            <a:avLst/>
          </a:prstGeom>
          <a:noFill/>
        </p:spPr>
      </p:pic>
      <p:pic>
        <p:nvPicPr>
          <p:cNvPr id="2051" name="Picture 3" descr="H:\Откр урок МОЙ ГОРОД\Старый Междуреченск\40.jpg"/>
          <p:cNvPicPr>
            <a:picLocks noChangeAspect="1" noChangeArrowheads="1"/>
          </p:cNvPicPr>
          <p:nvPr/>
        </p:nvPicPr>
        <p:blipFill>
          <a:blip r:embed="rId5"/>
          <a:srcRect t="7204" b="8160"/>
          <a:stretch>
            <a:fillRect/>
          </a:stretch>
        </p:blipFill>
        <p:spPr bwMode="auto">
          <a:xfrm>
            <a:off x="571472" y="4286256"/>
            <a:ext cx="2495532" cy="1689695"/>
          </a:xfrm>
          <a:prstGeom prst="rect">
            <a:avLst/>
          </a:prstGeom>
          <a:noFill/>
        </p:spPr>
      </p:pic>
      <p:pic>
        <p:nvPicPr>
          <p:cNvPr id="2052" name="Picture 4" descr="H:\Откр урок МОЙ ГОРОД\Старый Междуреченск\38.jpg"/>
          <p:cNvPicPr>
            <a:picLocks noChangeAspect="1" noChangeArrowheads="1"/>
          </p:cNvPicPr>
          <p:nvPr/>
        </p:nvPicPr>
        <p:blipFill>
          <a:blip r:embed="rId6"/>
          <a:srcRect t="6018" b="9346"/>
          <a:stretch>
            <a:fillRect/>
          </a:stretch>
        </p:blipFill>
        <p:spPr bwMode="auto">
          <a:xfrm>
            <a:off x="6286512" y="4214818"/>
            <a:ext cx="2426678" cy="1643074"/>
          </a:xfrm>
          <a:prstGeom prst="rect">
            <a:avLst/>
          </a:prstGeom>
          <a:noFill/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42910" y="428604"/>
            <a:ext cx="7772400" cy="10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Назовите места нашего города, которые вы видите на фото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3" name="Picture 5" descr="H:\Откр урок МОЙ ГОРОД\Старый Междуреченск\20.jpg"/>
          <p:cNvPicPr>
            <a:picLocks noChangeAspect="1" noChangeArrowheads="1"/>
          </p:cNvPicPr>
          <p:nvPr/>
        </p:nvPicPr>
        <p:blipFill>
          <a:blip r:embed="rId7"/>
          <a:srcRect b="3646"/>
          <a:stretch>
            <a:fillRect/>
          </a:stretch>
        </p:blipFill>
        <p:spPr bwMode="auto">
          <a:xfrm>
            <a:off x="3571868" y="1857364"/>
            <a:ext cx="2000216" cy="1541837"/>
          </a:xfrm>
          <a:prstGeom prst="rect">
            <a:avLst/>
          </a:prstGeom>
          <a:noFill/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929322" y="5857892"/>
            <a:ext cx="300039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Пр.Коммунистичекий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в центре  будет</a:t>
            </a:r>
            <a:r>
              <a:rPr kumimoji="0" lang="ru-RU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построен ДК «</a:t>
            </a:r>
            <a:r>
              <a:rPr kumimoji="0" lang="ru-RU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Распадский</a:t>
            </a:r>
            <a:r>
              <a:rPr kumimoji="0" lang="ru-RU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143272" y="6357934"/>
            <a:ext cx="250033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Ул. Чехова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143240" y="3429000"/>
            <a:ext cx="292895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Пр.Коммунистический, д.№21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214282" y="6072206"/>
            <a:ext cx="321471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Площадь Согласия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5786446" y="3714752"/>
            <a:ext cx="321471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Ул. Вокзальная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142844" y="3643314"/>
            <a:ext cx="321471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Памятник воинам, погибшим в Великую</a:t>
            </a:r>
            <a:r>
              <a:rPr kumimoji="0" lang="ru-RU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Отечественную войну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Управляющая кнопка: возврат 21">
            <a:hlinkClick r:id="rId8" action="ppaction://hlinksldjump" highlightClick="1"/>
          </p:cNvPr>
          <p:cNvSpPr/>
          <p:nvPr/>
        </p:nvSpPr>
        <p:spPr>
          <a:xfrm>
            <a:off x="8072430" y="6572272"/>
            <a:ext cx="1071570" cy="28572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</TotalTime>
  <Words>92</Words>
  <Application>Microsoft Office PowerPoint</Application>
  <PresentationFormat>Экран (4:3)</PresentationFormat>
  <Paragraphs>17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Тема1</vt:lpstr>
      <vt:lpstr>Викторина</vt:lpstr>
      <vt:lpstr>Слайд 2</vt:lpstr>
      <vt:lpstr>Назовите места нашего города, которые вы видите на фото</vt:lpstr>
      <vt:lpstr>Слайд 4</vt:lpstr>
    </vt:vector>
  </TitlesOfParts>
  <Company>Dream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Женя</cp:lastModifiedBy>
  <cp:revision>43</cp:revision>
  <dcterms:created xsi:type="dcterms:W3CDTF">2007-04-08T14:15:32Z</dcterms:created>
  <dcterms:modified xsi:type="dcterms:W3CDTF">2010-01-30T00:10:20Z</dcterms:modified>
</cp:coreProperties>
</file>