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7" r:id="rId3"/>
    <p:sldId id="263" r:id="rId4"/>
    <p:sldId id="268" r:id="rId5"/>
    <p:sldId id="270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FBDB8-2DAD-4132-8490-3242CEFADC9D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98D6E-0275-4037-9BE3-FDDE739D4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5E9F-7FC5-4DEF-BEB1-BF3B57F95D31}" type="datetimeFigureOut">
              <a:rPr lang="ru-RU" smtClean="0"/>
              <a:pPr/>
              <a:t>26.07.2010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FF3A-0B67-4347-83DC-FB488006B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Даша  думала  одеться.</a:t>
            </a:r>
          </a:p>
          <a:p>
            <a:pPr algn="ctr">
              <a:buNone/>
            </a:pPr>
            <a:r>
              <a:rPr lang="ru-RU" sz="5400" b="1" dirty="0" smtClean="0"/>
              <a:t>Где одежду ей найти?</a:t>
            </a:r>
          </a:p>
          <a:p>
            <a:pPr algn="ctr">
              <a:buNone/>
            </a:pPr>
            <a:r>
              <a:rPr lang="ru-RU" sz="5400" b="1" dirty="0" smtClean="0"/>
              <a:t>Под диваном нет одежды</a:t>
            </a:r>
          </a:p>
          <a:p>
            <a:pPr algn="ctr">
              <a:buNone/>
            </a:pPr>
            <a:r>
              <a:rPr lang="ru-RU" sz="5400" b="1" dirty="0" smtClean="0"/>
              <a:t>Ты в шкафу ее найди.</a:t>
            </a:r>
            <a:endParaRPr lang="ru-RU" sz="5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750199" y="175020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607587" y="175020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465107" y="1750207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43570" y="185736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15140" y="192880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2678901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00298" y="285749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322363" y="275033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001024" y="20716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143900" y="207167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715272" y="300037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7929586" y="300037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250397" y="3750471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786578" y="371475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214414" y="378619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72198" y="378619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393405" y="4679165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7322363" y="4750603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285984" y="478632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571604" y="378619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8286776" y="407194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" idx="3"/>
          </p:cNvCxnSpPr>
          <p:nvPr/>
        </p:nvCxnSpPr>
        <p:spPr>
          <a:xfrm>
            <a:off x="8686800" y="3863182"/>
            <a:ext cx="28604" cy="49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7750991" y="503635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7929586" y="507207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643570" y="2428868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571736" y="3429000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071670" y="4357694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4572000" y="407194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285984" y="535782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4" name="Рисунок 3" descr="Изображение 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357562"/>
            <a:ext cx="1791498" cy="1857388"/>
          </a:xfrm>
          <a:prstGeom prst="rect">
            <a:avLst/>
          </a:prstGeom>
        </p:spPr>
      </p:pic>
      <p:pic>
        <p:nvPicPr>
          <p:cNvPr id="5" name="Рисунок 4" descr="Изображение 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3429000"/>
            <a:ext cx="1000132" cy="1575551"/>
          </a:xfrm>
          <a:prstGeom prst="rect">
            <a:avLst/>
          </a:prstGeom>
        </p:spPr>
      </p:pic>
      <p:pic>
        <p:nvPicPr>
          <p:cNvPr id="6" name="Рисунок 5" descr="Изображение 0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3571876"/>
            <a:ext cx="1163305" cy="1344600"/>
          </a:xfrm>
          <a:prstGeom prst="rect">
            <a:avLst/>
          </a:prstGeom>
        </p:spPr>
      </p:pic>
      <p:pic>
        <p:nvPicPr>
          <p:cNvPr id="7" name="Рисунок 6" descr="Изображение 0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429388" y="3571876"/>
            <a:ext cx="1198280" cy="1285860"/>
          </a:xfrm>
          <a:prstGeom prst="rect">
            <a:avLst/>
          </a:prstGeom>
        </p:spPr>
      </p:pic>
      <p:pic>
        <p:nvPicPr>
          <p:cNvPr id="8" name="Рисунок 7" descr="Изображение 03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0100" y="428604"/>
            <a:ext cx="1113528" cy="1285860"/>
          </a:xfrm>
          <a:prstGeom prst="rect">
            <a:avLst/>
          </a:prstGeom>
        </p:spPr>
      </p:pic>
      <p:pic>
        <p:nvPicPr>
          <p:cNvPr id="9" name="Рисунок 8" descr="Изображение 03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43174" y="357166"/>
            <a:ext cx="1536192" cy="1463040"/>
          </a:xfrm>
          <a:prstGeom prst="rect">
            <a:avLst/>
          </a:prstGeom>
        </p:spPr>
      </p:pic>
      <p:pic>
        <p:nvPicPr>
          <p:cNvPr id="10" name="Рисунок 9" descr="Изображение 03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14876" y="357165"/>
            <a:ext cx="1059421" cy="1403733"/>
          </a:xfrm>
          <a:prstGeom prst="rect">
            <a:avLst/>
          </a:prstGeom>
        </p:spPr>
      </p:pic>
      <p:pic>
        <p:nvPicPr>
          <p:cNvPr id="11" name="Рисунок 10" descr="Изображение 03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0611855" flipH="1">
            <a:off x="6574976" y="313614"/>
            <a:ext cx="1157401" cy="1443291"/>
          </a:xfrm>
          <a:prstGeom prst="rect">
            <a:avLst/>
          </a:prstGeom>
        </p:spPr>
      </p:pic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7643866" cy="1500198"/>
          </a:xfrm>
        </p:spPr>
        <p:txBody>
          <a:bodyPr/>
          <a:lstStyle/>
          <a:p>
            <a:pPr algn="l"/>
            <a:r>
              <a:rPr lang="ru-RU" b="1" dirty="0" smtClean="0"/>
              <a:t>Куртка          плащ         кофта           джинсы</a:t>
            </a:r>
            <a:endParaRPr lang="ru-RU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035819" y="496491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857752" y="5000636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Игра:</a:t>
            </a:r>
            <a:br>
              <a:rPr lang="ru-RU" sz="7200" b="1" dirty="0" smtClean="0"/>
            </a:b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«Кто быстрее»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7851" y="2964653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143504" y="18573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Выберите предметы, необходимые для шитья.</a:t>
            </a:r>
            <a:endParaRPr lang="ru-RU" sz="5400" b="1" dirty="0"/>
          </a:p>
        </p:txBody>
      </p:sp>
      <p:pic>
        <p:nvPicPr>
          <p:cNvPr id="14" name="Содержимое 13" descr="Изображение 0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1531" y="1817456"/>
            <a:ext cx="8040997" cy="4469064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2000244" y="71426"/>
            <a:ext cx="2857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572276" y="71426"/>
            <a:ext cx="2857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464711" y="96438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71604" y="107154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929586" y="92867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019290 h 1296"/>
              <a:gd name="T2" fmla="*/ 25400 w 5793"/>
              <a:gd name="T3" fmla="*/ 1920444 h 1296"/>
              <a:gd name="T4" fmla="*/ 101600 w 5793"/>
              <a:gd name="T5" fmla="*/ 1652146 h 1296"/>
              <a:gd name="T6" fmla="*/ 177800 w 5793"/>
              <a:gd name="T7" fmla="*/ 1454453 h 1296"/>
              <a:gd name="T8" fmla="*/ 330200 w 5793"/>
              <a:gd name="T9" fmla="*/ 1256761 h 1296"/>
              <a:gd name="T10" fmla="*/ 520700 w 5793"/>
              <a:gd name="T11" fmla="*/ 1101431 h 1296"/>
              <a:gd name="T12" fmla="*/ 596900 w 5793"/>
              <a:gd name="T13" fmla="*/ 1016705 h 1296"/>
              <a:gd name="T14" fmla="*/ 685800 w 5793"/>
              <a:gd name="T15" fmla="*/ 960222 h 1296"/>
              <a:gd name="T16" fmla="*/ 889000 w 5793"/>
              <a:gd name="T17" fmla="*/ 819013 h 1296"/>
              <a:gd name="T18" fmla="*/ 1028700 w 5793"/>
              <a:gd name="T19" fmla="*/ 790771 h 1296"/>
              <a:gd name="T20" fmla="*/ 1143000 w 5793"/>
              <a:gd name="T21" fmla="*/ 677804 h 1296"/>
              <a:gd name="T22" fmla="*/ 1409700 w 5793"/>
              <a:gd name="T23" fmla="*/ 578957 h 1296"/>
              <a:gd name="T24" fmla="*/ 2070100 w 5793"/>
              <a:gd name="T25" fmla="*/ 310660 h 1296"/>
              <a:gd name="T26" fmla="*/ 2222500 w 5793"/>
              <a:gd name="T27" fmla="*/ 268297 h 1296"/>
              <a:gd name="T28" fmla="*/ 2781300 w 5793"/>
              <a:gd name="T29" fmla="*/ 112967 h 1296"/>
              <a:gd name="T30" fmla="*/ 2984500 w 5793"/>
              <a:gd name="T31" fmla="*/ 70605 h 1296"/>
              <a:gd name="T32" fmla="*/ 3721100 w 5793"/>
              <a:gd name="T33" fmla="*/ 84725 h 1296"/>
              <a:gd name="T34" fmla="*/ 3860800 w 5793"/>
              <a:gd name="T35" fmla="*/ 127088 h 1296"/>
              <a:gd name="T36" fmla="*/ 4762500 w 5793"/>
              <a:gd name="T37" fmla="*/ 84725 h 1296"/>
              <a:gd name="T38" fmla="*/ 5130800 w 5793"/>
              <a:gd name="T39" fmla="*/ 42363 h 1296"/>
              <a:gd name="T40" fmla="*/ 5308600 w 5793"/>
              <a:gd name="T41" fmla="*/ 56484 h 1296"/>
              <a:gd name="T42" fmla="*/ 5346700 w 5793"/>
              <a:gd name="T43" fmla="*/ 98846 h 1296"/>
              <a:gd name="T44" fmla="*/ 5537200 w 5793"/>
              <a:gd name="T45" fmla="*/ 183572 h 1296"/>
              <a:gd name="T46" fmla="*/ 5918200 w 5793"/>
              <a:gd name="T47" fmla="*/ 197693 h 1296"/>
              <a:gd name="T48" fmla="*/ 6578601 w 5793"/>
              <a:gd name="T49" fmla="*/ 268297 h 1296"/>
              <a:gd name="T50" fmla="*/ 6832601 w 5793"/>
              <a:gd name="T51" fmla="*/ 353023 h 1296"/>
              <a:gd name="T52" fmla="*/ 7175501 w 5793"/>
              <a:gd name="T53" fmla="*/ 353023 h 1296"/>
              <a:gd name="T54" fmla="*/ 7239001 w 5793"/>
              <a:gd name="T55" fmla="*/ 381264 h 1296"/>
              <a:gd name="T56" fmla="*/ 7543801 w 5793"/>
              <a:gd name="T57" fmla="*/ 480111 h 1296"/>
              <a:gd name="T58" fmla="*/ 7848601 w 5793"/>
              <a:gd name="T59" fmla="*/ 593078 h 1296"/>
              <a:gd name="T60" fmla="*/ 7912101 w 5793"/>
              <a:gd name="T61" fmla="*/ 663683 h 1296"/>
              <a:gd name="T62" fmla="*/ 7975601 w 5793"/>
              <a:gd name="T63" fmla="*/ 720166 h 1296"/>
              <a:gd name="T64" fmla="*/ 8089901 w 5793"/>
              <a:gd name="T65" fmla="*/ 875496 h 1296"/>
              <a:gd name="T66" fmla="*/ 8242301 w 5793"/>
              <a:gd name="T67" fmla="*/ 1115552 h 1296"/>
              <a:gd name="T68" fmla="*/ 8331201 w 5793"/>
              <a:gd name="T69" fmla="*/ 1157914 h 1296"/>
              <a:gd name="T70" fmla="*/ 8420101 w 5793"/>
              <a:gd name="T71" fmla="*/ 1214398 h 1296"/>
              <a:gd name="T72" fmla="*/ 8496301 w 5793"/>
              <a:gd name="T73" fmla="*/ 1270882 h 1296"/>
              <a:gd name="T74" fmla="*/ 8737601 w 5793"/>
              <a:gd name="T75" fmla="*/ 1397970 h 1296"/>
              <a:gd name="T76" fmla="*/ 8813801 w 5793"/>
              <a:gd name="T77" fmla="*/ 1454453 h 1296"/>
              <a:gd name="T78" fmla="*/ 8928101 w 5793"/>
              <a:gd name="T79" fmla="*/ 1553300 h 1296"/>
              <a:gd name="T80" fmla="*/ 9055101 w 5793"/>
              <a:gd name="T81" fmla="*/ 1793355 h 1296"/>
              <a:gd name="T82" fmla="*/ 9182101 w 5793"/>
              <a:gd name="T83" fmla="*/ 1934564 h 1296"/>
              <a:gd name="T84" fmla="*/ 8470901 w 5793"/>
              <a:gd name="T85" fmla="*/ 2061653 h 1296"/>
              <a:gd name="T86" fmla="*/ 6489700 w 5793"/>
              <a:gd name="T87" fmla="*/ 2033411 h 1296"/>
              <a:gd name="T88" fmla="*/ 4483100 w 5793"/>
              <a:gd name="T89" fmla="*/ 2019290 h 1296"/>
              <a:gd name="T90" fmla="*/ 419100 w 5793"/>
              <a:gd name="T91" fmla="*/ 2005169 h 1296"/>
              <a:gd name="T92" fmla="*/ 0 w 5793"/>
              <a:gd name="T93" fmla="*/ 1934564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>
              <a:defRPr/>
            </a:pPr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5" y="500042"/>
            <a:ext cx="8409076" cy="567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8409864" cy="5269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 свидания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5715008" y="1785926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14546" y="185736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41</Words>
  <Application>Microsoft Office PowerPoint</Application>
  <PresentationFormat>Экран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            </vt:lpstr>
      <vt:lpstr>Игра: «Кто быстрее»</vt:lpstr>
      <vt:lpstr>Выберите предметы, необходимые для шитья.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Admin</dc:creator>
  <cp:lastModifiedBy>TATA</cp:lastModifiedBy>
  <cp:revision>11</cp:revision>
  <dcterms:created xsi:type="dcterms:W3CDTF">2009-10-12T05:26:38Z</dcterms:created>
  <dcterms:modified xsi:type="dcterms:W3CDTF">2010-07-26T10:32:08Z</dcterms:modified>
</cp:coreProperties>
</file>