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3" r:id="rId2"/>
    <p:sldId id="323" r:id="rId3"/>
    <p:sldId id="359" r:id="rId4"/>
    <p:sldId id="256" r:id="rId5"/>
    <p:sldId id="288" r:id="rId6"/>
    <p:sldId id="257" r:id="rId7"/>
    <p:sldId id="28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0233" autoAdjust="0"/>
    <p:restoredTop sz="99496" autoAdjust="0"/>
  </p:normalViewPr>
  <p:slideViewPr>
    <p:cSldViewPr>
      <p:cViewPr>
        <p:scale>
          <a:sx n="70" d="100"/>
          <a:sy n="70" d="100"/>
        </p:scale>
        <p:origin x="-132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AEEC6-7F60-492F-8FF4-88E6FF565A5A}" type="datetimeFigureOut">
              <a:rPr lang="ru-RU" smtClean="0"/>
              <a:pPr/>
              <a:t>26.07.2010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B9852-3CA7-4E53-975B-C0A1190B4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19660-68B7-483C-BCA5-D8EE9F669694}" type="datetimeFigureOut">
              <a:rPr lang="ru-RU" smtClean="0"/>
              <a:pPr/>
              <a:t>26.07.2010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6128B-C7B5-42F2-BAB4-63AFF95EE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6128B-C7B5-42F2-BAB4-63AFF95EEFD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0644-B4F4-42BB-99D4-B24E12FABD15}" type="datetimeFigureOut">
              <a:rPr lang="ru-RU" smtClean="0"/>
              <a:pPr/>
              <a:t>26.07.2010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2E9-3C29-4093-A58F-EA480413B9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0644-B4F4-42BB-99D4-B24E12FABD15}" type="datetimeFigureOut">
              <a:rPr lang="ru-RU" smtClean="0"/>
              <a:pPr/>
              <a:t>26.07.2010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2E9-3C29-4093-A58F-EA480413B9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0644-B4F4-42BB-99D4-B24E12FABD15}" type="datetimeFigureOut">
              <a:rPr lang="ru-RU" smtClean="0"/>
              <a:pPr/>
              <a:t>26.07.2010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2E9-3C29-4093-A58F-EA480413B9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0644-B4F4-42BB-99D4-B24E12FABD15}" type="datetimeFigureOut">
              <a:rPr lang="ru-RU" smtClean="0"/>
              <a:pPr/>
              <a:t>26.07.2010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2E9-3C29-4093-A58F-EA480413B9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0644-B4F4-42BB-99D4-B24E12FABD15}" type="datetimeFigureOut">
              <a:rPr lang="ru-RU" smtClean="0"/>
              <a:pPr/>
              <a:t>26.07.2010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2E9-3C29-4093-A58F-EA480413B9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0644-B4F4-42BB-99D4-B24E12FABD15}" type="datetimeFigureOut">
              <a:rPr lang="ru-RU" smtClean="0"/>
              <a:pPr/>
              <a:t>26.07.2010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2E9-3C29-4093-A58F-EA480413B9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0644-B4F4-42BB-99D4-B24E12FABD15}" type="datetimeFigureOut">
              <a:rPr lang="ru-RU" smtClean="0"/>
              <a:pPr/>
              <a:t>26.07.2010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2E9-3C29-4093-A58F-EA480413B9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0644-B4F4-42BB-99D4-B24E12FABD15}" type="datetimeFigureOut">
              <a:rPr lang="ru-RU" smtClean="0"/>
              <a:pPr/>
              <a:t>26.07.2010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2E9-3C29-4093-A58F-EA480413B9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0644-B4F4-42BB-99D4-B24E12FABD15}" type="datetimeFigureOut">
              <a:rPr lang="ru-RU" smtClean="0"/>
              <a:pPr/>
              <a:t>26.07.2010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2E9-3C29-4093-A58F-EA480413B9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0644-B4F4-42BB-99D4-B24E12FABD15}" type="datetimeFigureOut">
              <a:rPr lang="ru-RU" smtClean="0"/>
              <a:pPr/>
              <a:t>26.07.2010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2E9-3C29-4093-A58F-EA480413B9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0644-B4F4-42BB-99D4-B24E12FABD15}" type="datetimeFigureOut">
              <a:rPr lang="ru-RU" smtClean="0"/>
              <a:pPr/>
              <a:t>26.07.2010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2E9-3C29-4093-A58F-EA480413B9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6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90644-B4F4-42BB-99D4-B24E12FABD15}" type="datetimeFigureOut">
              <a:rPr lang="ru-RU" smtClean="0"/>
              <a:pPr/>
              <a:t>26.07.2010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0B2E9-3C29-4093-A58F-EA480413B9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HOOSE THE RIGHT WORD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ЭЛЕКТИВНЫЙ КУРС</a:t>
            </a:r>
            <a:endParaRPr lang="ru-RU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CONTENTS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lnSpcReduction="10000"/>
          </a:bodyPr>
          <a:lstStyle/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Занятие 1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.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  Small, little, big; large, great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Занятие 2.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  To speak, to talk, to say, to tell,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Занятие 3. 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 Arm, hand, leg, foot, paw 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Занятие 4.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   To go, to come, to walk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Занятие 5.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   Home, house, food, meal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Занятие 6.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   Heavy, difficult, light, easy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Занятие 7.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  To do, to make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Занятие 8.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   To learn, to study, to teach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Занятие 9.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   Forest, wood; country, village ; bank, shore, coast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Занятие 10.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 High, tall, last, latest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Занятие 11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 Road, path, way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.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 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Занятие 12.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 To wait, to expect</a:t>
            </a: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Занятие 13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. To raise, to pick up, to lift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Занятие 14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. Games, sports; work, job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Занятие 15.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 Ground, earth, land; across, over, through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Занятие 16.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 To swim, to borrow, to lend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Занятие 17.  Урок – защита проектов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en-US" dirty="0" smtClean="0"/>
          </a:p>
          <a:p>
            <a:endParaRPr lang="ru-RU" dirty="0" smtClean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859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ЗАНЯТИЕ 1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SMALL, LITTLE, BIG, LARGE, GREAT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/>
          <a:lstStyle/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LITTLE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85720" y="2143116"/>
            <a:ext cx="3714776" cy="2000264"/>
          </a:xfr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2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200" b="1" dirty="0"/>
              <a:t>little </a:t>
            </a:r>
            <a:r>
              <a:rPr lang="en-US" sz="2200" b="1" dirty="0" smtClean="0"/>
              <a:t> -  </a:t>
            </a:r>
            <a:r>
              <a:rPr lang="ru-RU" sz="2200" dirty="0"/>
              <a:t>маленький</a:t>
            </a:r>
            <a:r>
              <a:rPr lang="en-US" sz="2200" dirty="0"/>
              <a:t> ( </a:t>
            </a:r>
            <a:r>
              <a:rPr lang="ru-RU" sz="2200" dirty="0"/>
              <a:t>по возрасту</a:t>
            </a:r>
            <a:r>
              <a:rPr lang="en-US" sz="2200" dirty="0"/>
              <a:t>)</a:t>
            </a:r>
            <a:endParaRPr lang="ru-RU" sz="2200" dirty="0"/>
          </a:p>
          <a:p>
            <a:pPr>
              <a:buNone/>
            </a:pPr>
            <a:r>
              <a:rPr lang="en-US" sz="2200" b="1" dirty="0" smtClean="0"/>
              <a:t>Small – </a:t>
            </a:r>
            <a:r>
              <a:rPr lang="ru-RU" sz="2200" dirty="0" smtClean="0"/>
              <a:t>маленький</a:t>
            </a:r>
          </a:p>
          <a:p>
            <a:pPr>
              <a:buNone/>
            </a:pPr>
            <a:r>
              <a:rPr lang="ru-RU" sz="2200" dirty="0" smtClean="0"/>
              <a:t> </a:t>
            </a:r>
            <a:r>
              <a:rPr lang="ru-RU" sz="2200" dirty="0"/>
              <a:t>( по росту, по размеру)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596" y="5072074"/>
            <a:ext cx="7929618" cy="1323439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</a:t>
            </a:r>
          </a:p>
          <a:p>
            <a:pPr algn="ctr"/>
            <a:endParaRPr lang="en-US" sz="20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 smtClean="0"/>
              <a:t>Politeness </a:t>
            </a:r>
            <a:r>
              <a:rPr lang="en-US" sz="2000" b="1" dirty="0"/>
              <a:t>costs little but yields much</a:t>
            </a:r>
            <a:endParaRPr lang="ru-RU" sz="2000" b="1" dirty="0"/>
          </a:p>
          <a:p>
            <a:r>
              <a:rPr lang="ru-RU" sz="2000" dirty="0"/>
              <a:t>Вежливость ничего не стоит, но дает много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57686" y="1214422"/>
            <a:ext cx="4153745" cy="2571768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4357686" y="3786190"/>
            <a:ext cx="4143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dog is not little, it is old, but it is very small.</a:t>
            </a:r>
            <a:endParaRPr lang="ru-RU" sz="28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2000240"/>
            <a:ext cx="8786874" cy="341632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to be small for one's age </a:t>
            </a:r>
            <a:r>
              <a:rPr lang="ru-RU" sz="3600" dirty="0" smtClean="0"/>
              <a:t>быть малого роста для своего возраста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Little by little</a:t>
            </a:r>
            <a:r>
              <a:rPr lang="en-US" sz="3600" dirty="0" smtClean="0"/>
              <a:t> </a:t>
            </a:r>
            <a:r>
              <a:rPr lang="ru-RU" sz="3600" dirty="0" smtClean="0"/>
              <a:t>мало</a:t>
            </a:r>
            <a:r>
              <a:rPr lang="en-US" sz="3600" dirty="0" smtClean="0"/>
              <a:t>-</a:t>
            </a:r>
            <a:r>
              <a:rPr lang="ru-RU" sz="3600" dirty="0" smtClean="0"/>
              <a:t>помалу</a:t>
            </a:r>
            <a:r>
              <a:rPr lang="en-US" sz="3600" dirty="0" smtClean="0"/>
              <a:t>, </a:t>
            </a:r>
            <a:r>
              <a:rPr lang="ru-RU" sz="3600" dirty="0" smtClean="0"/>
              <a:t>постепенно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b="1" dirty="0" smtClean="0"/>
              <a:t>little finger </a:t>
            </a:r>
            <a:r>
              <a:rPr lang="ru-RU" sz="3600" dirty="0" smtClean="0"/>
              <a:t>мизинец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b="1" dirty="0" smtClean="0"/>
              <a:t>little toe </a:t>
            </a:r>
            <a:r>
              <a:rPr lang="ru-RU" sz="3600" dirty="0" smtClean="0"/>
              <a:t>мизинец на ноге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b="1" dirty="0" smtClean="0"/>
              <a:t>little things </a:t>
            </a:r>
            <a:r>
              <a:rPr lang="ru-RU" sz="3600" dirty="0" smtClean="0"/>
              <a:t>мелочи</a:t>
            </a:r>
            <a:endParaRPr lang="ru-RU" sz="36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3929090" cy="2143140"/>
          </a:xfrm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1588" indent="12700">
              <a:buNone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1588" indent="12700">
              <a:buNone/>
            </a:pPr>
            <a:endParaRPr lang="en-US" b="1" dirty="0" smtClean="0"/>
          </a:p>
          <a:p>
            <a:pPr marL="1588" indent="12700">
              <a:buNone/>
            </a:pPr>
            <a:r>
              <a:rPr lang="en-US" b="1" dirty="0" smtClean="0"/>
              <a:t>big </a:t>
            </a:r>
            <a:r>
              <a:rPr lang="ru-RU" dirty="0"/>
              <a:t>большой (по объему, размеру, росту)</a:t>
            </a:r>
          </a:p>
          <a:p>
            <a:pPr marL="1588" indent="12700">
              <a:buNone/>
            </a:pPr>
            <a:r>
              <a:rPr lang="en-US" b="1" dirty="0"/>
              <a:t>large</a:t>
            </a:r>
            <a:r>
              <a:rPr lang="ru-RU" b="1" dirty="0"/>
              <a:t>    </a:t>
            </a:r>
            <a:r>
              <a:rPr lang="ru-RU" dirty="0"/>
              <a:t>большой (по площади), широкий, занимающий много места; многочисленный</a:t>
            </a:r>
          </a:p>
          <a:p>
            <a:pPr marL="1588" indent="12700">
              <a:buNone/>
            </a:pPr>
            <a:r>
              <a:rPr lang="en-US" b="1" dirty="0"/>
              <a:t>great</a:t>
            </a:r>
            <a:r>
              <a:rPr lang="ru-RU" dirty="0"/>
              <a:t>большой</a:t>
            </a:r>
            <a:r>
              <a:rPr lang="en-US" dirty="0"/>
              <a:t>(</a:t>
            </a:r>
            <a:r>
              <a:rPr lang="ru-RU" dirty="0" smtClean="0"/>
              <a:t>великий</a:t>
            </a:r>
            <a:r>
              <a:rPr lang="en-US" dirty="0" smtClean="0"/>
              <a:t>,</a:t>
            </a:r>
            <a:r>
              <a:rPr lang="ru-RU" dirty="0" smtClean="0"/>
              <a:t>выдающийся</a:t>
            </a:r>
            <a:r>
              <a:rPr lang="en-US" dirty="0" smtClean="0"/>
              <a:t>)</a:t>
            </a:r>
            <a:endParaRPr lang="ru-RU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3786190"/>
            <a:ext cx="4533597" cy="2571768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786314" y="4500570"/>
            <a:ext cx="435768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/>
              <a:t>Kate and Liza are great friends. They often play together. Liza likes to play in Kate's yard, because it is large: there is much place there for the girls to run about.</a:t>
            </a:r>
            <a:endParaRPr lang="ru-RU" sz="1900" b="1" dirty="0"/>
          </a:p>
          <a:p>
            <a:endParaRPr lang="ru-RU" sz="1900" dirty="0"/>
          </a:p>
        </p:txBody>
      </p:sp>
      <p:sp>
        <p:nvSpPr>
          <p:cNvPr id="7" name="TextBox 6"/>
          <p:cNvSpPr txBox="1"/>
          <p:nvPr/>
        </p:nvSpPr>
        <p:spPr>
          <a:xfrm>
            <a:off x="5143472" y="1714488"/>
            <a:ext cx="4000528" cy="1200329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Our room is large. There are two big tables and twelve chairs in it. There are portraits of our great scientists on the wall</a:t>
            </a:r>
            <a:r>
              <a:rPr lang="en-US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 txBox="1">
            <a:spLocks noGrp="1"/>
          </p:cNvSpPr>
          <p:nvPr>
            <p:ph idx="1"/>
          </p:nvPr>
        </p:nvSpPr>
        <p:spPr>
          <a:xfrm>
            <a:off x="428596" y="1000108"/>
            <a:ext cx="8358246" cy="521373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/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Remember: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big repair</a:t>
            </a:r>
            <a:r>
              <a:rPr lang="en-US" dirty="0" smtClean="0"/>
              <a:t> </a:t>
            </a:r>
            <a:r>
              <a:rPr lang="ru-RU" dirty="0" smtClean="0"/>
              <a:t>капитальный ремонт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large businessman</a:t>
            </a:r>
            <a:r>
              <a:rPr lang="en-US" dirty="0" smtClean="0"/>
              <a:t> </a:t>
            </a:r>
            <a:r>
              <a:rPr lang="ru-RU" dirty="0" smtClean="0"/>
              <a:t>крупный делец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large majority</a:t>
            </a:r>
            <a:r>
              <a:rPr lang="ru-RU" dirty="0" smtClean="0"/>
              <a:t> значительное большинство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big meal</a:t>
            </a:r>
            <a:r>
              <a:rPr lang="ru-RU" dirty="0" smtClean="0"/>
              <a:t> обильная еда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large masses</a:t>
            </a:r>
            <a:r>
              <a:rPr lang="en-US" dirty="0" smtClean="0"/>
              <a:t> </a:t>
            </a:r>
            <a:r>
              <a:rPr lang="en-US" b="1" dirty="0" smtClean="0"/>
              <a:t>of population </a:t>
            </a:r>
            <a:r>
              <a:rPr lang="ru-RU" dirty="0" smtClean="0"/>
              <a:t>широкие массы населения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great grandfather</a:t>
            </a:r>
            <a:r>
              <a:rPr lang="en-US" dirty="0" smtClean="0"/>
              <a:t> </a:t>
            </a:r>
            <a:r>
              <a:rPr lang="ru-RU" dirty="0" smtClean="0"/>
              <a:t>прадед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great-hearted</a:t>
            </a:r>
            <a:r>
              <a:rPr lang="en-US" dirty="0" smtClean="0"/>
              <a:t> </a:t>
            </a:r>
            <a:r>
              <a:rPr lang="ru-RU" dirty="0" smtClean="0"/>
              <a:t>великодушный</a:t>
            </a: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</TotalTime>
  <Words>416</Words>
  <Application>Microsoft Office PowerPoint</Application>
  <PresentationFormat>Экран (4:3)</PresentationFormat>
  <Paragraphs>61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СHOOSE THE RIGHT WORD </vt:lpstr>
      <vt:lpstr>CONTENTS</vt:lpstr>
      <vt:lpstr>ЗАНЯТИЕ 1 SMALL, LITTLE, BIG, LARGE, GREAT</vt:lpstr>
      <vt:lpstr>SMALL, LITTLE </vt:lpstr>
      <vt:lpstr>Remember:</vt:lpstr>
      <vt:lpstr>BIG, LARGE, GREAT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SMALL, LITTLE</dc:title>
  <dc:creator>НАТАШКА</dc:creator>
  <cp:lastModifiedBy>TATA</cp:lastModifiedBy>
  <cp:revision>225</cp:revision>
  <dcterms:created xsi:type="dcterms:W3CDTF">2008-06-18T09:42:30Z</dcterms:created>
  <dcterms:modified xsi:type="dcterms:W3CDTF">2010-07-26T10:51:26Z</dcterms:modified>
</cp:coreProperties>
</file>