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BF8D67-B4E1-4F15-ACA3-47991FE317CF}" type="datetimeFigureOut">
              <a:rPr lang="ru-RU" smtClean="0"/>
              <a:pPr/>
              <a:t>24.01.2010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5391B9D-4D6F-408F-BB8B-8F3C224A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информатики в 11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280" dirty="0" smtClean="0"/>
              <a:t>«Защита от вредоносных программ»</a:t>
            </a:r>
            <a:endParaRPr lang="ru-RU" sz="428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Антивирусный монитор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Это антивирусная программа постоянной защиты, она запускается автоматически при старте операционной системы и работает в качестве фонового системного процесса, проверяя на вредоносность совершаемые другими программами действия. Основная защита антивирусного монитора состоит в обеспечении максимальной защиты от вредоносных программ при  минимальном замедлении  работы компьютера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Антивирусный сканер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Антивирусная программа,  которая сочетает в себе функции защиты по требованию пользователя  называется антивирусный сканер. Он запускается по заранее выбранному расписанию или в произвольный момент пользователем, сканер ищет вредоносные программы в оперативной памяти, а так же на жестких и сетевых дисках компьютера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заражения компьютера.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Вывод на экран непредусмотренных сообщений или изображений.</a:t>
            </a:r>
          </a:p>
          <a:p>
            <a:r>
              <a:rPr lang="ru-RU" dirty="0" smtClean="0"/>
              <a:t>Подача непредусмотренных звуковых сигналов.</a:t>
            </a:r>
          </a:p>
          <a:p>
            <a:r>
              <a:rPr lang="ru-RU" dirty="0" smtClean="0"/>
              <a:t>Неожиданное  открытие и закрытие лотка С</a:t>
            </a:r>
            <a:r>
              <a:rPr lang="en-US" dirty="0" smtClean="0"/>
              <a:t>D</a:t>
            </a:r>
            <a:r>
              <a:rPr lang="ru-RU" dirty="0" smtClean="0"/>
              <a:t>/</a:t>
            </a:r>
            <a:r>
              <a:rPr lang="en-US" dirty="0" smtClean="0"/>
              <a:t>DWD </a:t>
            </a:r>
            <a:r>
              <a:rPr lang="ru-RU" dirty="0" smtClean="0"/>
              <a:t>дисковода</a:t>
            </a:r>
          </a:p>
          <a:p>
            <a:r>
              <a:rPr lang="ru-RU" dirty="0" smtClean="0"/>
              <a:t>Произвольный запуск на компьютере каких-либо программ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заражения компьютера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Частые зависания и сбои в работе компьютера.</a:t>
            </a:r>
          </a:p>
          <a:p>
            <a:r>
              <a:rPr lang="ru-RU" dirty="0" smtClean="0"/>
              <a:t>Медленная работа компьютера при запуске программ</a:t>
            </a:r>
          </a:p>
          <a:p>
            <a:r>
              <a:rPr lang="ru-RU" dirty="0" smtClean="0"/>
              <a:t>Исчезновение или изменение файлов и папок.</a:t>
            </a:r>
          </a:p>
          <a:p>
            <a:r>
              <a:rPr lang="ru-RU" dirty="0" smtClean="0"/>
              <a:t>Частое обращение к жесткому  диску ( часто моргает лампочка на системном блоке)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заражения компьютера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Зависание или неожиданное  поведение браузера  (например окно программы невозможно закрыть)</a:t>
            </a:r>
          </a:p>
          <a:p>
            <a:r>
              <a:rPr lang="ru-RU" dirty="0" smtClean="0"/>
              <a:t>Друзья или знакомые говорят о получении от вас сообщений , которые вы не отправляли.</a:t>
            </a:r>
          </a:p>
          <a:p>
            <a:r>
              <a:rPr lang="ru-RU" dirty="0" smtClean="0"/>
              <a:t>В вашем почтовом ящике находится большое количество сообщений без обратного адреса и заголовка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при наличии признаков заражения компьютера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Прежде чем предпринимать какие-либо действия, необходимо сохранит результаты работы на внешнем диске или </a:t>
            </a:r>
            <a:r>
              <a:rPr lang="ru-RU" dirty="0" err="1" smtClean="0"/>
              <a:t>флэш-карте</a:t>
            </a:r>
            <a:endParaRPr lang="ru-RU" dirty="0" smtClean="0"/>
          </a:p>
          <a:p>
            <a:r>
              <a:rPr lang="ru-RU" dirty="0" smtClean="0"/>
              <a:t>Отключить компьютер от локальной сети и Интернета , если он к ним был подключен.</a:t>
            </a:r>
          </a:p>
          <a:p>
            <a:r>
              <a:rPr lang="ru-RU" dirty="0" smtClean="0"/>
              <a:t>Если симптом заражения состоит в том, что невозможно загрузиться с жесткого диска компьютера(компьютер выдает ошибку , когда вы его включаете), перезагрузить в режиме защиты от сбоев,  или с диска аварийной загрузки </a:t>
            </a:r>
            <a:r>
              <a:rPr lang="en-US" dirty="0" smtClean="0"/>
              <a:t>Windows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при наличии признаков заражения компьютера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Запустить антивирусную программу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Работу выполнила:  </a:t>
            </a:r>
            <a:r>
              <a:rPr lang="ru-RU" dirty="0" smtClean="0"/>
              <a:t>учитель математики и информатики Железнова Надежда Николаевна МОУ </a:t>
            </a:r>
            <a:r>
              <a:rPr lang="ru-RU" dirty="0" err="1" smtClean="0"/>
              <a:t>Шубенской</a:t>
            </a:r>
            <a:r>
              <a:rPr lang="ru-RU" dirty="0" smtClean="0"/>
              <a:t> СОШ Зонального района Алтайского края</a:t>
            </a:r>
          </a:p>
          <a:p>
            <a:r>
              <a:rPr lang="ru-RU" dirty="0" smtClean="0"/>
              <a:t>Адрес: 6529410 Алтайский край             </a:t>
            </a:r>
          </a:p>
          <a:p>
            <a:pPr>
              <a:buNone/>
            </a:pPr>
            <a:r>
              <a:rPr lang="ru-RU" dirty="0" smtClean="0"/>
              <a:t>   Зональный район                                                    Село Шубенка улица Школьная 2                            МОУ </a:t>
            </a:r>
            <a:r>
              <a:rPr lang="ru-RU" dirty="0" err="1" smtClean="0"/>
              <a:t>Шубенская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 вредоносных программ: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Вредоносными программами являются программы, наносящие вред данным и программам, хранящимся в компьютере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вредоносных программ: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Вирусы, черви, троянские и хакерские программы.</a:t>
            </a:r>
          </a:p>
          <a:p>
            <a:r>
              <a:rPr lang="ru-RU" dirty="0" smtClean="0"/>
              <a:t>Эта группа объединяет наиболее распространенные и опасные категории вредоносных программ. Защита от которых обеспечивает минимально допустимый уровень безопасности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Шпионское,  рекламное программное обеспечение,  программы скрытого дозвона.</a:t>
            </a:r>
          </a:p>
          <a:p>
            <a:r>
              <a:rPr lang="ru-RU" dirty="0" smtClean="0"/>
              <a:t>Данная группа объединяет в себе,  потенциально опасное программное обеспечение, которое может причинить неудобство пользователю или даже нанести значительный ущерб.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Потенциально опасное программное обеспечение. Эта группа включает программы, которые не </a:t>
            </a:r>
            <a:r>
              <a:rPr lang="ru-RU" dirty="0" err="1" smtClean="0"/>
              <a:t>являюттся</a:t>
            </a:r>
            <a:r>
              <a:rPr lang="ru-RU" dirty="0" smtClean="0"/>
              <a:t> вредоносными или опасными, однако при некотором стечении обстоятельств могут быть использованы для нанесения вреда вашему </a:t>
            </a:r>
            <a:r>
              <a:rPr lang="ru-RU" dirty="0" err="1" smtClean="0"/>
              <a:t>компьтору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создание , использование  и распространение вредоносных  программ в России предусмотрена уголовная ответственность!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Антивирусные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Принцип работы антивирусных программ основан  на проверке файлов,                                          загрузочных  секторов дисков и оперативной памяти и поиске в них известных и новых вредоносных программ.</a:t>
            </a:r>
          </a:p>
          <a:p>
            <a:pPr>
              <a:buNone/>
            </a:pPr>
            <a:r>
              <a:rPr lang="ru-RU" dirty="0" smtClean="0"/>
              <a:t>Для поиска известных вредоносных программ используются сигнатуры.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Сигнатуры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Сигнатуры  - это </a:t>
            </a:r>
            <a:r>
              <a:rPr lang="ru-RU" dirty="0" err="1" smtClean="0"/>
              <a:t>это</a:t>
            </a:r>
            <a:r>
              <a:rPr lang="ru-RU" dirty="0" smtClean="0"/>
              <a:t> некоторая постоянная последовательность программного кода, специфичная для конкретной вредоносной программы. Если антивирусная программа обнаружит такую последовательность в каком –либо файле, то файл считается заражен  вирусом и подлежит лечению </a:t>
            </a:r>
            <a:r>
              <a:rPr lang="ru-RU" smtClean="0"/>
              <a:t>или удалению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Поиск новых вирусов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поиска новых вирусов используются алгоритмы эвристического сканирования , т.е. анализа последовательности команд в проверяемом объекте. Если                                        « подозрительная»  последовательность команд обнаруживается, то антивирусная программа выдает сигнал  возможного заражения.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198</TotalTime>
  <Words>575</Words>
  <Application>Microsoft Office PowerPoint</Application>
  <PresentationFormat>Экран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Урок информатики в 11 классе</vt:lpstr>
      <vt:lpstr>Определение  вредоносных программ:</vt:lpstr>
      <vt:lpstr>Типы вредоносных программ:</vt:lpstr>
      <vt:lpstr>Слайд 4</vt:lpstr>
      <vt:lpstr>Слайд 5</vt:lpstr>
      <vt:lpstr>Внимание!!!</vt:lpstr>
      <vt:lpstr>Антивирусные программы</vt:lpstr>
      <vt:lpstr>Сигнатуры</vt:lpstr>
      <vt:lpstr>Поиск новых вирусов</vt:lpstr>
      <vt:lpstr>Антивирусный монитор</vt:lpstr>
      <vt:lpstr>Антивирусный сканер</vt:lpstr>
      <vt:lpstr>Признаки заражения компьютера.</vt:lpstr>
      <vt:lpstr>Признаки заражения компьютера</vt:lpstr>
      <vt:lpstr>Признаки заражения компьютера</vt:lpstr>
      <vt:lpstr>Действия при наличии признаков заражения компьютера </vt:lpstr>
      <vt:lpstr>Действия при наличии признаков заражения компьютера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информатики в 11 классе</dc:title>
  <dc:creator>XTreme</dc:creator>
  <cp:lastModifiedBy>User</cp:lastModifiedBy>
  <cp:revision>19</cp:revision>
  <dcterms:created xsi:type="dcterms:W3CDTF">2009-11-08T03:26:47Z</dcterms:created>
  <dcterms:modified xsi:type="dcterms:W3CDTF">2010-01-24T05:18:32Z</dcterms:modified>
</cp:coreProperties>
</file>