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8550B-269C-40B7-B20B-C2C4F19C49F0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F722-CC11-42B7-9F1D-81D5A051AE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F722-CC11-42B7-9F1D-81D5A051AEE7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0C86-D520-4DB8-9789-8C35C165D9F6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2EEA-229D-4D7F-B21A-AD4C2C956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исунок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42"/>
            <a:ext cx="9144000" cy="59293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8572528" cy="57150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642918"/>
            <a:ext cx="8643966" cy="5114948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500042"/>
            <a:ext cx="7786742" cy="5572164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714356"/>
            <a:ext cx="8572560" cy="5286412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1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571480"/>
            <a:ext cx="8572560" cy="607223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 1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428604"/>
            <a:ext cx="9144000" cy="585791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1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862526"/>
            <a:ext cx="8643998" cy="48472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150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8929718" cy="614366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9144000" cy="5929354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5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214422"/>
            <a:ext cx="9144000" cy="4786346"/>
          </a:xfrm>
        </p:spPr>
      </p:pic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9" y="928670"/>
            <a:ext cx="8429684" cy="514353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28604"/>
            <a:ext cx="8501122" cy="585791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642918"/>
            <a:ext cx="8215370" cy="53578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357166"/>
            <a:ext cx="8143932" cy="5334815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Office PowerPoint</Application>
  <PresentationFormat>Экран (4:3)</PresentationFormat>
  <Paragraphs>16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Formoza</dc:creator>
  <cp:lastModifiedBy>1</cp:lastModifiedBy>
  <cp:revision>10</cp:revision>
  <dcterms:created xsi:type="dcterms:W3CDTF">2010-01-10T10:51:42Z</dcterms:created>
  <dcterms:modified xsi:type="dcterms:W3CDTF">2010-01-25T12:34:08Z</dcterms:modified>
</cp:coreProperties>
</file>