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08C5-80CA-4644-8434-789BDF134E4E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00D8-42E4-4C24-96B0-F7745BB8F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08C5-80CA-4644-8434-789BDF134E4E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00D8-42E4-4C24-96B0-F7745BB8F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08C5-80CA-4644-8434-789BDF134E4E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00D8-42E4-4C24-96B0-F7745BB8F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08C5-80CA-4644-8434-789BDF134E4E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00D8-42E4-4C24-96B0-F7745BB8F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08C5-80CA-4644-8434-789BDF134E4E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00D8-42E4-4C24-96B0-F7745BB8F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08C5-80CA-4644-8434-789BDF134E4E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00D8-42E4-4C24-96B0-F7745BB8F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08C5-80CA-4644-8434-789BDF134E4E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00D8-42E4-4C24-96B0-F7745BB8F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08C5-80CA-4644-8434-789BDF134E4E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00D8-42E4-4C24-96B0-F7745BB8F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08C5-80CA-4644-8434-789BDF134E4E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00D8-42E4-4C24-96B0-F7745BB8F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08C5-80CA-4644-8434-789BDF134E4E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00D8-42E4-4C24-96B0-F7745BB8F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08C5-80CA-4644-8434-789BDF134E4E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00D8-42E4-4C24-96B0-F7745BB8F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B08C5-80CA-4644-8434-789BDF134E4E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900D8-42E4-4C24-96B0-F7745BB8F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learn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to complete the lines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_______ how to ride, to ________ the prayer by </a:t>
            </a: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heart,  to ________ the planets of the solar system,  to </a:t>
            </a: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________ Greek, to ________ French in the </a:t>
            </a:r>
          </a:p>
          <a:p>
            <a:pPr>
              <a:buNone/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indergarten,  to _______ from other people’s mistakes,</a:t>
            </a: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to _______ archaeology,  to _______ how to swim,  to _______ the lines for the school play, </a:t>
            </a:r>
          </a:p>
          <a:p>
            <a:pPr>
              <a:buNone/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 _______ philosophy,  to _______ wildlife,  to </a:t>
            </a: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_______some facts of the actor’s life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84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Write study or learn to complete the lines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 study or learn to complete the lines</dc:title>
  <dc:creator>Лариса</dc:creator>
  <cp:lastModifiedBy>Лариса</cp:lastModifiedBy>
  <cp:revision>4</cp:revision>
  <dcterms:created xsi:type="dcterms:W3CDTF">2010-01-26T18:44:12Z</dcterms:created>
  <dcterms:modified xsi:type="dcterms:W3CDTF">2010-01-26T19:08:08Z</dcterms:modified>
</cp:coreProperties>
</file>