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06" r:id="rId3"/>
    <p:sldId id="295" r:id="rId4"/>
    <p:sldId id="277" r:id="rId5"/>
    <p:sldId id="278" r:id="rId6"/>
    <p:sldId id="258" r:id="rId7"/>
    <p:sldId id="270" r:id="rId8"/>
    <p:sldId id="304" r:id="rId9"/>
    <p:sldId id="30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3CCFF"/>
    <a:srgbClr val="9933FF"/>
    <a:srgbClr val="006600"/>
    <a:srgbClr val="6600FF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39" autoAdjust="0"/>
    <p:restoredTop sz="9466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50D96-C800-4F60-8E12-C482D6E44C5C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F33E1-098C-48F6-A08C-29E35DCD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F33E1-098C-48F6-A08C-29E35DCD86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F33E1-098C-48F6-A08C-29E35DCD86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CD00C3-7171-4DC2-B95E-0A224D5AACBF}" type="datetimeFigureOut">
              <a:rPr lang="ru-RU" smtClean="0"/>
              <a:pPr/>
              <a:t>23.01.2010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2DA540-FD98-4C86-A7E4-902DE5BC65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3513153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ru-RU" dirty="0" err="1" smtClean="0"/>
              <a:t>збука</a:t>
            </a:r>
            <a:r>
              <a:rPr lang="ru-RU" dirty="0" smtClean="0"/>
              <a:t> бережливых </a:t>
            </a:r>
            <a:br>
              <a:rPr lang="ru-RU" dirty="0" smtClean="0"/>
            </a:br>
            <a:r>
              <a:rPr lang="ru-RU" dirty="0" smtClean="0"/>
              <a:t>МОУ «СОШ № 11» </a:t>
            </a:r>
            <a:br>
              <a:rPr lang="ru-RU" dirty="0" smtClean="0"/>
            </a:br>
            <a:r>
              <a:rPr lang="ru-RU" dirty="0" smtClean="0"/>
              <a:t>4 «б»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Листовки - обращения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Ребята, постарайтесь </a:t>
            </a:r>
            <a:r>
              <a:rPr lang="ru-RU" dirty="0" smtClean="0">
                <a:solidFill>
                  <a:srgbClr val="C00000"/>
                </a:solidFill>
              </a:rPr>
              <a:t>экономно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расходовать воду!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 </a:t>
            </a:r>
            <a:r>
              <a:rPr lang="ru-RU" dirty="0" smtClean="0">
                <a:solidFill>
                  <a:srgbClr val="C00000"/>
                </a:solidFill>
              </a:rPr>
              <a:t>плохо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закрыли кран!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110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рублей утекло из вашего бюджета!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Экономия воды, тепла и света – это экономия </a:t>
            </a:r>
            <a:r>
              <a:rPr lang="ru-RU" dirty="0" smtClean="0">
                <a:solidFill>
                  <a:srgbClr val="C00000"/>
                </a:solidFill>
              </a:rPr>
              <a:t>вашего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бюджета!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 хотите пить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? </a:t>
            </a:r>
            <a:r>
              <a:rPr lang="ru-RU" dirty="0" smtClean="0">
                <a:solidFill>
                  <a:srgbClr val="C00000"/>
                </a:solidFill>
              </a:rPr>
              <a:t>Не </a:t>
            </a:r>
            <a:r>
              <a:rPr lang="ru-RU" dirty="0" smtClean="0">
                <a:solidFill>
                  <a:srgbClr val="C00000"/>
                </a:solidFill>
              </a:rPr>
              <a:t>забудьте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кран закрыть!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Кто окна прочно утепляет , тот </a:t>
            </a:r>
            <a:r>
              <a:rPr lang="ru-RU" dirty="0" smtClean="0">
                <a:solidFill>
                  <a:srgbClr val="C00000"/>
                </a:solidFill>
              </a:rPr>
              <a:t>бюджет свой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сохраняет!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Оглянись! Какой ты </a:t>
            </a:r>
            <a:r>
              <a:rPr lang="ru-RU" dirty="0" smtClean="0">
                <a:solidFill>
                  <a:srgbClr val="C00000"/>
                </a:solidFill>
              </a:rPr>
              <a:t>след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оставил?!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Советы </a:t>
            </a:r>
            <a:r>
              <a:rPr lang="ru-RU" dirty="0" err="1" smtClean="0">
                <a:solidFill>
                  <a:srgbClr val="7030A0"/>
                </a:solidFill>
              </a:rPr>
              <a:t>Экономьки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(Агитбригада)</a:t>
            </a:r>
            <a:endParaRPr lang="ru-RU" sz="4400" dirty="0"/>
          </a:p>
        </p:txBody>
      </p:sp>
      <p:pic>
        <p:nvPicPr>
          <p:cNvPr id="4" name="Содержимое 3" descr="S7302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935163"/>
            <a:ext cx="5286379" cy="4208481"/>
          </a:xfrm>
        </p:spPr>
      </p:pic>
      <p:sp>
        <p:nvSpPr>
          <p:cNvPr id="5" name="TextBox 4"/>
          <p:cNvSpPr txBox="1"/>
          <p:nvPr/>
        </p:nvSpPr>
        <p:spPr>
          <a:xfrm>
            <a:off x="5357818" y="3000372"/>
            <a:ext cx="42706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Совет первый: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Каждая хозяйка должна знать об этом: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Кастрюли на кухне – только черного цвета.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Энергии меньше берет черный цвет . 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Вот так я экономлю семейный бюджет.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6334780"/>
            <a:ext cx="211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Выступление в </a:t>
            </a:r>
            <a:r>
              <a:rPr lang="ru-RU" sz="2400" dirty="0" smtClean="0"/>
              <a:t>3б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«Самый творческий участник»</a:t>
            </a:r>
            <a:br>
              <a:rPr lang="ru-RU" dirty="0" smtClean="0"/>
            </a:br>
            <a:r>
              <a:rPr lang="ru-RU" sz="4000" dirty="0" smtClean="0"/>
              <a:t>( пословицы и поговорки 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1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Экономишь сам – научи другого 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Бережливыми не рождаются – бережливости учатся 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Хочешь хорошо жить- учись бережливым быть 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У кого капает вода из крана , у того в кошельке – дыра.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Жжёшь электричество зря –бросаешь деньги на ветер.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Экономный хозяин тот, кто копейку бережёт 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О человеке судят по его бережливости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628652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ru-RU" dirty="0" smtClean="0"/>
              <a:t>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«Самый творческий участник»</a:t>
            </a:r>
            <a:br>
              <a:rPr lang="ru-RU" dirty="0" smtClean="0"/>
            </a:br>
            <a:r>
              <a:rPr lang="ru-RU" sz="4400" dirty="0" smtClean="0"/>
              <a:t>Сказка «Разговор двух капель»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333399"/>
                </a:solidFill>
              </a:rPr>
              <a:t>Встретились однажды две капли и разговорились между собой. 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333399"/>
                </a:solidFill>
              </a:rPr>
              <a:t>Как поживаешь, соседка?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333399"/>
                </a:solidFill>
              </a:rPr>
              <a:t>Ох, и не спрашивай, очень плохо-печально отвечает вторая.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333399"/>
                </a:solidFill>
              </a:rPr>
              <a:t>А что так?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333399"/>
                </a:solidFill>
              </a:rPr>
              <a:t>Да хозяева-то мои- неряхи: воду не берегут. Кран бежит у них в ванной второй месяц. Вот и капаем мы с сестрами день и ночь на пролет без всякой пользы. Правда, иногда к нам заходит Рекс- это хозяйкина собака. Он хватает нас зубами, а поймать не может. Вот тогда нам весело становится. Поиграем мы с Рексом и опять капать продолжаем. А хозяйка вечером еще и ругает нас за то, что ванна, видите ли, стала желтой. А хозяин вообще на нас внимания не обращает.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333399"/>
                </a:solidFill>
              </a:rPr>
              <a:t>Да, грустная у тебя жизнь. А у меня дома полный порядок. Все мои хозяева и маленькие, и большие следят за краном, во время его закрывают, зря водицу не льют, воду и деньги свои экономят. И мы хозяев тоже любим, всегда ждем их с работы, чтобы умыть их чистой водой. Так что, соседка, ищи себе других хозяев. Ну, до свидания, побегу хозяйку встречать.</a:t>
            </a:r>
          </a:p>
          <a:p>
            <a:pPr>
              <a:buFontTx/>
              <a:buChar char="-"/>
            </a:pPr>
            <a:r>
              <a:rPr lang="ru-RU" sz="1800" dirty="0" smtClean="0">
                <a:solidFill>
                  <a:srgbClr val="333399"/>
                </a:solidFill>
              </a:rPr>
              <a:t>А я еще посижу тут. Может и мне хорошие хозяева попадутся.</a:t>
            </a:r>
          </a:p>
          <a:p>
            <a:pPr algn="r">
              <a:buNone/>
            </a:pPr>
            <a:r>
              <a:rPr lang="ru-RU" sz="1800" dirty="0" smtClean="0">
                <a:solidFill>
                  <a:srgbClr val="333399"/>
                </a:solidFill>
              </a:rPr>
              <a:t>Никишина Вика.  4 б</a:t>
            </a:r>
          </a:p>
          <a:p>
            <a:pPr>
              <a:buFontTx/>
              <a:buChar char="-"/>
            </a:pPr>
            <a:endParaRPr lang="ru-RU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«Самый творческий участник»</a:t>
            </a:r>
            <a:br>
              <a:rPr lang="ru-RU" dirty="0" smtClean="0"/>
            </a:br>
            <a:r>
              <a:rPr lang="ru-RU" dirty="0" smtClean="0"/>
              <a:t>Волонтеры-частушечники</a:t>
            </a:r>
            <a:endParaRPr lang="ru-RU" dirty="0"/>
          </a:p>
        </p:txBody>
      </p:sp>
      <p:pic>
        <p:nvPicPr>
          <p:cNvPr id="6" name="Содержимое 5" descr="S7302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935163"/>
            <a:ext cx="5857884" cy="4389437"/>
          </a:xfrm>
        </p:spPr>
      </p:pic>
      <p:sp>
        <p:nvSpPr>
          <p:cNvPr id="5" name="Прямоугольник 4"/>
          <p:cNvSpPr/>
          <p:nvPr/>
        </p:nvSpPr>
        <p:spPr>
          <a:xfrm>
            <a:off x="142844" y="6000768"/>
            <a:ext cx="6715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Кл. руководитель: Колязимова Н.Н. </a:t>
            </a:r>
            <a:r>
              <a:rPr lang="ru-RU" sz="2400" dirty="0" smtClean="0"/>
              <a:t>4б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1857364"/>
            <a:ext cx="36062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 с Леною хлопот,</a:t>
            </a:r>
          </a:p>
          <a:p>
            <a:r>
              <a:rPr lang="ru-RU" dirty="0" smtClean="0"/>
              <a:t>Лена свет не бережет.</a:t>
            </a:r>
          </a:p>
          <a:p>
            <a:r>
              <a:rPr lang="ru-RU" dirty="0" smtClean="0"/>
              <a:t>Из-за этой Леночки</a:t>
            </a:r>
          </a:p>
          <a:p>
            <a:r>
              <a:rPr lang="ru-RU" dirty="0" smtClean="0"/>
              <a:t>Тратятся копеечки!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Вова часто в коридоре</a:t>
            </a:r>
          </a:p>
          <a:p>
            <a:r>
              <a:rPr lang="ru-RU" dirty="0" smtClean="0"/>
              <a:t>Забывает кран закрыть.</a:t>
            </a:r>
          </a:p>
          <a:p>
            <a:r>
              <a:rPr lang="ru-RU" dirty="0" smtClean="0"/>
              <a:t>А теперь, чтобы попить,</a:t>
            </a:r>
          </a:p>
          <a:p>
            <a:r>
              <a:rPr lang="ru-RU" dirty="0" smtClean="0"/>
              <a:t>Он будет с «нянькою» ходить.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Азбука бережливых</a:t>
            </a:r>
            <a:endParaRPr lang="ru-RU" dirty="0"/>
          </a:p>
        </p:txBody>
      </p:sp>
      <p:pic>
        <p:nvPicPr>
          <p:cNvPr id="4" name="Содержимое 3" descr="S7302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143116"/>
            <a:ext cx="5852583" cy="4389437"/>
          </a:xfrm>
        </p:spPr>
      </p:pic>
      <p:sp>
        <p:nvSpPr>
          <p:cNvPr id="5" name="TextBox 4"/>
          <p:cNvSpPr txBox="1"/>
          <p:nvPr/>
        </p:nvSpPr>
        <p:spPr>
          <a:xfrm>
            <a:off x="142844" y="2786058"/>
            <a:ext cx="19450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Авторы лучших</a:t>
            </a:r>
          </a:p>
          <a:p>
            <a:r>
              <a:rPr lang="ru-RU" dirty="0" smtClean="0"/>
              <a:t>рисунков</a:t>
            </a:r>
          </a:p>
          <a:p>
            <a:endParaRPr lang="ru-RU" dirty="0" smtClean="0"/>
          </a:p>
          <a:p>
            <a:r>
              <a:rPr lang="ru-RU" dirty="0" smtClean="0"/>
              <a:t>Волонтёры 4 «б»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714884"/>
            <a:ext cx="210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 Колязимова  Н.Н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4357694"/>
            <a:ext cx="201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Кл. руководитель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1143000"/>
          </a:xfrm>
        </p:spPr>
        <p:txBody>
          <a:bodyPr/>
          <a:lstStyle/>
          <a:p>
            <a:r>
              <a:rPr lang="ru-RU" dirty="0" smtClean="0"/>
              <a:t>Юные поэты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4876" y="2857496"/>
            <a:ext cx="3647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капает вода из крана,</a:t>
            </a:r>
          </a:p>
          <a:p>
            <a:r>
              <a:rPr lang="ru-RU" dirty="0" smtClean="0"/>
              <a:t>И ветер дует из оконных рам,</a:t>
            </a:r>
          </a:p>
          <a:p>
            <a:r>
              <a:rPr lang="ru-RU" dirty="0" smtClean="0"/>
              <a:t>Хозяину такому скажем прямо,</a:t>
            </a:r>
          </a:p>
          <a:p>
            <a:r>
              <a:rPr lang="ru-RU" dirty="0" smtClean="0"/>
              <a:t>Что не достоин наших он похвал.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92880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Кран опять наш заболел,</a:t>
            </a:r>
          </a:p>
          <a:p>
            <a:r>
              <a:rPr lang="ru-RU" dirty="0" smtClean="0"/>
              <a:t>Говорю  я маме.</a:t>
            </a:r>
          </a:p>
          <a:p>
            <a:r>
              <a:rPr lang="ru-RU" dirty="0" smtClean="0"/>
              <a:t>Капли падают на пол</a:t>
            </a:r>
          </a:p>
          <a:p>
            <a:r>
              <a:rPr lang="ru-RU" dirty="0" smtClean="0"/>
              <a:t>Целыми рублями.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3071810"/>
            <a:ext cx="139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Дёрова</a:t>
            </a:r>
            <a:r>
              <a:rPr lang="ru-RU" dirty="0" smtClean="0"/>
              <a:t> А 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3786190"/>
            <a:ext cx="3427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Берегите это чудо природы!</a:t>
            </a:r>
          </a:p>
          <a:p>
            <a:r>
              <a:rPr lang="ru-RU" dirty="0" smtClean="0"/>
              <a:t>Без него невозможно прожить,</a:t>
            </a:r>
          </a:p>
          <a:p>
            <a:r>
              <a:rPr lang="ru-RU" dirty="0" smtClean="0"/>
              <a:t>Если льётся водичка из крана </a:t>
            </a:r>
          </a:p>
          <a:p>
            <a:r>
              <a:rPr lang="ru-RU" dirty="0" smtClean="0"/>
              <a:t>Поспешите её </a:t>
            </a:r>
            <a:r>
              <a:rPr lang="ru-RU" smtClean="0"/>
              <a:t>вы закрыть!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5072074"/>
            <a:ext cx="3647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наградой вам будет за это</a:t>
            </a:r>
          </a:p>
          <a:p>
            <a:r>
              <a:rPr lang="ru-RU" dirty="0" smtClean="0"/>
              <a:t>Чистый дом и  вкусный обед.</a:t>
            </a:r>
          </a:p>
          <a:p>
            <a:r>
              <a:rPr lang="ru-RU" dirty="0" smtClean="0"/>
              <a:t>Нет ненужных </a:t>
            </a:r>
            <a:r>
              <a:rPr lang="ru-RU" dirty="0" err="1" smtClean="0"/>
              <a:t>затрат,это</a:t>
            </a:r>
            <a:r>
              <a:rPr lang="ru-RU" dirty="0" smtClean="0"/>
              <a:t> значит,</a:t>
            </a:r>
          </a:p>
          <a:p>
            <a:r>
              <a:rPr lang="ru-RU" dirty="0" smtClean="0"/>
              <a:t> Сэкономлен семейный бюджет,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00166" y="3429000"/>
            <a:ext cx="1655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Берегите воду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786446" y="2428868"/>
            <a:ext cx="14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Ковалёва А.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071670" y="6215082"/>
            <a:ext cx="14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Ковалева А.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072066" y="4143380"/>
            <a:ext cx="13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Мосина</a:t>
            </a:r>
            <a:r>
              <a:rPr lang="ru-RU" dirty="0" smtClean="0"/>
              <a:t> М.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786314" y="4643446"/>
            <a:ext cx="2712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Экономить буду воду,</a:t>
            </a:r>
          </a:p>
          <a:p>
            <a:r>
              <a:rPr lang="ru-RU" dirty="0" smtClean="0"/>
              <a:t>Экономить буду свет.</a:t>
            </a:r>
          </a:p>
          <a:p>
            <a:r>
              <a:rPr lang="ru-RU" dirty="0" smtClean="0"/>
              <a:t>И тогда , наверно , мама</a:t>
            </a:r>
          </a:p>
          <a:p>
            <a:r>
              <a:rPr lang="ru-RU" dirty="0" smtClean="0"/>
              <a:t>Купит мне велосипед!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143768" y="235743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4б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678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Чтобы достойно жить - надо бережливым быть!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715</TotalTime>
  <Words>587</Words>
  <Application>Microsoft Office PowerPoint</Application>
  <PresentationFormat>Экран (4:3)</PresentationFormat>
  <Paragraphs>83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Aзбука бережливых  МОУ «СОШ № 11»  4 «б» класс</vt:lpstr>
      <vt:lpstr>Листовки - обращения</vt:lpstr>
      <vt:lpstr>Советы Экономьки (Агитбригада)</vt:lpstr>
      <vt:lpstr>«Самый творческий участник» ( пословицы и поговорки )</vt:lpstr>
      <vt:lpstr>«Самый творческий участник» Сказка «Разговор двух капель»</vt:lpstr>
      <vt:lpstr>«Самый творческий участник» Волонтеры-частушечники</vt:lpstr>
      <vt:lpstr>Азбука бережливых</vt:lpstr>
      <vt:lpstr>Юные поэты</vt:lpstr>
      <vt:lpstr>Чтобы достойно жить - надо бережливым быть!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Aзбука бережливых  МОУ «СОШ № 11»  4 «б» класс</dc:title>
  <dc:creator>Zver</dc:creator>
  <cp:lastModifiedBy>NN K</cp:lastModifiedBy>
  <cp:revision>76</cp:revision>
  <dcterms:created xsi:type="dcterms:W3CDTF">2009-02-16T15:31:55Z</dcterms:created>
  <dcterms:modified xsi:type="dcterms:W3CDTF">2010-01-23T06:07:14Z</dcterms:modified>
</cp:coreProperties>
</file>