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7" r:id="rId2"/>
    <p:sldId id="268" r:id="rId3"/>
    <p:sldId id="263" r:id="rId4"/>
    <p:sldId id="258" r:id="rId5"/>
    <p:sldId id="261" r:id="rId6"/>
    <p:sldId id="265" r:id="rId7"/>
    <p:sldId id="259" r:id="rId8"/>
    <p:sldId id="266" r:id="rId9"/>
    <p:sldId id="271" r:id="rId10"/>
    <p:sldId id="267" r:id="rId11"/>
    <p:sldId id="270" r:id="rId12"/>
    <p:sldId id="272" r:id="rId13"/>
    <p:sldId id="269" r:id="rId14"/>
    <p:sldId id="273"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84859" autoAdjust="0"/>
  </p:normalViewPr>
  <p:slideViewPr>
    <p:cSldViewPr>
      <p:cViewPr varScale="1">
        <p:scale>
          <a:sx n="63" d="100"/>
          <a:sy n="63" d="100"/>
        </p:scale>
        <p:origin x="-240" y="-96"/>
      </p:cViewPr>
      <p:guideLst>
        <p:guide orient="horz" pos="2160"/>
        <p:guide pos="2880"/>
      </p:guideLst>
    </p:cSldViewPr>
  </p:slideViewPr>
  <p:outlineViewPr>
    <p:cViewPr>
      <p:scale>
        <a:sx n="33" d="100"/>
        <a:sy n="33" d="100"/>
      </p:scale>
      <p:origin x="246" y="1002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BC5717-A1F3-4A01-AD79-75ACA6C91B3B}" type="datetimeFigureOut">
              <a:rPr lang="ru-RU" smtClean="0"/>
              <a:pPr/>
              <a:t>26.01.2010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11E999-3740-40C9-9096-AA068175E8C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611E999-3740-40C9-9096-AA068175E8CA}"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8CFA630-13BB-46C4-BD44-B2C5F9B66074}" type="datetimeFigureOut">
              <a:rPr lang="en-US" smtClean="0"/>
              <a:pPr/>
              <a:t>1/26/2010</a:t>
            </a:fld>
            <a:endParaRPr lang="en-US" dirty="0">
              <a:solidFill>
                <a:srgbClr val="FFFFFF"/>
              </a:solidFill>
            </a:endParaRPr>
          </a:p>
        </p:txBody>
      </p:sp>
      <p:sp>
        <p:nvSpPr>
          <p:cNvPr id="17" name="Нижний колонтитул 16"/>
          <p:cNvSpPr>
            <a:spLocks noGrp="1"/>
          </p:cNvSpPr>
          <p:nvPr>
            <p:ph type="ftr" sz="quarter" idx="11"/>
          </p:nvPr>
        </p:nvSpPr>
        <p:spPr/>
        <p:txBody>
          <a:bodyPr/>
          <a:lstStyle/>
          <a:p>
            <a:endParaRPr kumimoji="0" lang="en-US" dirty="0">
              <a:solidFill>
                <a:srgbClr val="FFFFFF"/>
              </a:solidFill>
            </a:endParaRPr>
          </a:p>
        </p:txBody>
      </p:sp>
      <p:sp>
        <p:nvSpPr>
          <p:cNvPr id="29" name="Номер слайда 28"/>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CFA630-13BB-46C4-BD44-B2C5F9B66074}" type="datetimeFigureOut">
              <a:rPr lang="en-US" smtClean="0"/>
              <a:pPr/>
              <a:t>1/26/2010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CFA630-13BB-46C4-BD44-B2C5F9B66074}" type="datetimeFigureOut">
              <a:rPr lang="en-US" smtClean="0"/>
              <a:pPr/>
              <a:t>1/26/2010</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CFA630-13BB-46C4-BD44-B2C5F9B66074}" type="datetimeFigureOut">
              <a:rPr lang="en-US" smtClean="0"/>
              <a:pPr/>
              <a:t>1/26/2010</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8CFA630-13BB-46C4-BD44-B2C5F9B66074}" type="datetimeFigureOut">
              <a:rPr lang="en-US" smtClean="0"/>
              <a:pPr/>
              <a:t>1/26/2010</a:t>
            </a:fld>
            <a:endParaRPr lang="en-US">
              <a:solidFill>
                <a:schemeClr val="tx2"/>
              </a:solidFill>
            </a:endParaRPr>
          </a:p>
        </p:txBody>
      </p:sp>
      <p:sp>
        <p:nvSpPr>
          <p:cNvPr id="5" name="Нижний колонтитул 4"/>
          <p:cNvSpPr>
            <a:spLocks noGrp="1"/>
          </p:cNvSpPr>
          <p:nvPr>
            <p:ph type="ftr" sz="quarter" idx="11"/>
          </p:nvPr>
        </p:nvSpPr>
        <p:spPr/>
        <p:txBody>
          <a:bodyPr/>
          <a:lstStyle/>
          <a:p>
            <a:endParaRPr kumimoji="0" lang="en-US" dirty="0">
              <a:solidFill>
                <a:schemeClr val="tx2"/>
              </a:solidFill>
            </a:endParaRPr>
          </a:p>
        </p:txBody>
      </p:sp>
      <p:sp>
        <p:nvSpPr>
          <p:cNvPr id="6" name="Номер слайда 5"/>
          <p:cNvSpPr>
            <a:spLocks noGrp="1"/>
          </p:cNvSpPr>
          <p:nvPr>
            <p:ph type="sldNum" sz="quarter" idx="12"/>
          </p:nvPr>
        </p:nvSpPr>
        <p:spPr>
          <a:xfrm>
            <a:off x="7924800" y="6416675"/>
            <a:ext cx="762000" cy="365125"/>
          </a:xfrm>
        </p:spPr>
        <p:txBody>
          <a:bodyPr/>
          <a:lstStyle/>
          <a:p>
            <a:fld id="{BC5217A8-0E06-4059-AC45-433E2E67A85D}"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8CFA630-13BB-46C4-BD44-B2C5F9B66074}" type="datetimeFigureOut">
              <a:rPr lang="en-US" smtClean="0"/>
              <a:pPr/>
              <a:t>1/26/2010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8CFA630-13BB-46C4-BD44-B2C5F9B66074}" type="datetimeFigureOut">
              <a:rPr lang="en-US" smtClean="0"/>
              <a:pPr/>
              <a:t>1/26/2010</a:t>
            </a:fld>
            <a:endParaRPr lang="en-US"/>
          </a:p>
        </p:txBody>
      </p:sp>
      <p:sp>
        <p:nvSpPr>
          <p:cNvPr id="8" name="Нижний колонтитул 7"/>
          <p:cNvSpPr>
            <a:spLocks noGrp="1"/>
          </p:cNvSpPr>
          <p:nvPr>
            <p:ph type="ftr" sz="quarter" idx="11"/>
          </p:nvPr>
        </p:nvSpPr>
        <p:spPr/>
        <p:txBody>
          <a:bodyPr/>
          <a:lstStyle/>
          <a:p>
            <a:endParaRPr kumimoji="0" lang="en-US"/>
          </a:p>
        </p:txBody>
      </p:sp>
      <p:sp>
        <p:nvSpPr>
          <p:cNvPr id="9" name="Номер слайда 8"/>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8CFA630-13BB-46C4-BD44-B2C5F9B66074}" type="datetimeFigureOut">
              <a:rPr lang="en-US" smtClean="0"/>
              <a:pPr/>
              <a:t>1/26/2010</a:t>
            </a:fld>
            <a:endParaRPr lang="en-US"/>
          </a:p>
        </p:txBody>
      </p:sp>
      <p:sp>
        <p:nvSpPr>
          <p:cNvPr id="4" name="Нижний колонтитул 3"/>
          <p:cNvSpPr>
            <a:spLocks noGrp="1"/>
          </p:cNvSpPr>
          <p:nvPr>
            <p:ph type="ftr" sz="quarter" idx="11"/>
          </p:nvPr>
        </p:nvSpPr>
        <p:spPr/>
        <p:txBody>
          <a:bodyPr/>
          <a:lstStyle/>
          <a:p>
            <a:endParaRPr kumimoji="0" lang="en-US"/>
          </a:p>
        </p:txBody>
      </p:sp>
      <p:sp>
        <p:nvSpPr>
          <p:cNvPr id="5" name="Номер слайда 4"/>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CFA630-13BB-46C4-BD44-B2C5F9B66074}" type="datetimeFigureOut">
              <a:rPr lang="en-US" smtClean="0"/>
              <a:pPr/>
              <a:t>1/26/2010</a:t>
            </a:fld>
            <a:endParaRPr lang="en-US" dirty="0">
              <a:solidFill>
                <a:schemeClr val="tx2"/>
              </a:solidFill>
            </a:endParaRPr>
          </a:p>
        </p:txBody>
      </p:sp>
      <p:sp>
        <p:nvSpPr>
          <p:cNvPr id="3" name="Нижний колонтитул 2"/>
          <p:cNvSpPr>
            <a:spLocks noGrp="1"/>
          </p:cNvSpPr>
          <p:nvPr>
            <p:ph type="ftr" sz="quarter" idx="11"/>
          </p:nvPr>
        </p:nvSpPr>
        <p:spPr/>
        <p:txBody>
          <a:bodyPr/>
          <a:lstStyle/>
          <a:p>
            <a:endParaRPr kumimoji="0" lang="en-US" dirty="0">
              <a:solidFill>
                <a:schemeClr val="tx2"/>
              </a:solidFill>
            </a:endParaRPr>
          </a:p>
        </p:txBody>
      </p:sp>
      <p:sp>
        <p:nvSpPr>
          <p:cNvPr id="4" name="Номер слайда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8CFA630-13BB-46C4-BD44-B2C5F9B66074}" type="datetimeFigureOut">
              <a:rPr lang="en-US" smtClean="0"/>
              <a:pPr/>
              <a:t>1/26/2010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8CFA630-13BB-46C4-BD44-B2C5F9B66074}" type="datetimeFigureOut">
              <a:rPr lang="en-US" smtClean="0"/>
              <a:pPr/>
              <a:t>1/26/2010</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8CFA630-13BB-46C4-BD44-B2C5F9B66074}" type="datetimeFigureOut">
              <a:rPr lang="en-US" smtClean="0"/>
              <a:pPr/>
              <a:t>1/26/2010</a:t>
            </a:fld>
            <a:endParaRPr lang="en-US" sz="1000" dirty="0">
              <a:solidFill>
                <a:schemeClr val="tx2"/>
              </a:solidFill>
            </a:endParaRPr>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lgn="r" eaLnBrk="1" latinLnBrk="0" hangingPunct="1"/>
            <a:endParaRPr kumimoji="0" lang="en-US" sz="1000" dirty="0">
              <a:solidFill>
                <a:schemeClr val="tx2"/>
              </a:solidFill>
            </a:endParaRPr>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image" Target="../media/image8.gif"/><Relationship Id="rId18" Type="http://schemas.openxmlformats.org/officeDocument/2006/relationships/image" Target="../media/image11.gif"/><Relationship Id="rId3" Type="http://schemas.openxmlformats.org/officeDocument/2006/relationships/image" Target="../media/image3.gif"/><Relationship Id="rId21" Type="http://schemas.openxmlformats.org/officeDocument/2006/relationships/slide" Target="slide12.xml"/><Relationship Id="rId7" Type="http://schemas.openxmlformats.org/officeDocument/2006/relationships/image" Target="../media/image5.gif"/><Relationship Id="rId12" Type="http://schemas.openxmlformats.org/officeDocument/2006/relationships/slide" Target="slide7.xml"/><Relationship Id="rId17" Type="http://schemas.openxmlformats.org/officeDocument/2006/relationships/image" Target="../media/image10.gif"/><Relationship Id="rId2" Type="http://schemas.openxmlformats.org/officeDocument/2006/relationships/slide" Target="slide2.xml"/><Relationship Id="rId16" Type="http://schemas.openxmlformats.org/officeDocument/2006/relationships/slide" Target="slide9.xml"/><Relationship Id="rId20" Type="http://schemas.openxmlformats.org/officeDocument/2006/relationships/slide" Target="slide11.xml"/><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image" Target="../media/image7.gif"/><Relationship Id="rId24" Type="http://schemas.openxmlformats.org/officeDocument/2006/relationships/image" Target="../media/image14.gif"/><Relationship Id="rId5" Type="http://schemas.openxmlformats.org/officeDocument/2006/relationships/image" Target="../media/image4.gif"/><Relationship Id="rId15" Type="http://schemas.openxmlformats.org/officeDocument/2006/relationships/image" Target="../media/image9.gif"/><Relationship Id="rId23" Type="http://schemas.openxmlformats.org/officeDocument/2006/relationships/image" Target="../media/image13.gif"/><Relationship Id="rId10" Type="http://schemas.openxmlformats.org/officeDocument/2006/relationships/slide" Target="slide6.xml"/><Relationship Id="rId19" Type="http://schemas.openxmlformats.org/officeDocument/2006/relationships/image" Target="../media/image12.gif"/><Relationship Id="rId4" Type="http://schemas.openxmlformats.org/officeDocument/2006/relationships/slide" Target="slide3.xml"/><Relationship Id="rId9" Type="http://schemas.openxmlformats.org/officeDocument/2006/relationships/image" Target="../media/image6.gif"/><Relationship Id="rId14" Type="http://schemas.openxmlformats.org/officeDocument/2006/relationships/slide" Target="slide8.xml"/><Relationship Id="rId22" Type="http://schemas.openxmlformats.org/officeDocument/2006/relationships/slide" Target="slide13.xml"/></Relationships>
</file>

<file path=ppt/slides/_rels/slide10.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11.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image" Target="../media/image35.jpeg"/><Relationship Id="rId7" Type="http://schemas.openxmlformats.org/officeDocument/2006/relationships/image" Target="../media/image3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8.jpeg"/><Relationship Id="rId5" Type="http://schemas.openxmlformats.org/officeDocument/2006/relationships/image" Target="../media/image37.jpeg"/><Relationship Id="rId4" Type="http://schemas.openxmlformats.org/officeDocument/2006/relationships/image" Target="../media/image36.jpeg"/><Relationship Id="rId9" Type="http://schemas.openxmlformats.org/officeDocument/2006/relationships/image" Target="../media/image16.gif"/></Relationships>
</file>

<file path=ppt/slides/_rels/slide12.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slideLayout" Target="../slideLayouts/slideLayout4.xml"/><Relationship Id="rId1" Type="http://schemas.openxmlformats.org/officeDocument/2006/relationships/audio" Target="file:///C:\Documents%20and%20Settings\&#1040;&#1076;&#1084;&#1080;&#1085;&#1080;&#1089;&#1090;&#1088;&#1072;&#1090;&#1086;&#1088;\&#1056;&#1072;&#1073;&#1086;&#1095;&#1080;&#1081;%20&#1089;&#1090;&#1086;&#1083;\&#1091;&#1088;&#1086;&#1082;%205%20&#1082;&#1083;&#1072;&#1089;&#1089;\03_ten_little_indians.mp3" TargetMode="External"/><Relationship Id="rId6" Type="http://schemas.openxmlformats.org/officeDocument/2006/relationships/image" Target="../media/image16.gif"/><Relationship Id="rId5" Type="http://schemas.openxmlformats.org/officeDocument/2006/relationships/slide" Target="slide1.xml"/><Relationship Id="rId4" Type="http://schemas.openxmlformats.org/officeDocument/2006/relationships/image" Target="../media/image41.png"/></Relationships>
</file>

<file path=ppt/slides/_rels/slide1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2.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3.gif"/><Relationship Id="rId3" Type="http://schemas.openxmlformats.org/officeDocument/2006/relationships/image" Target="../media/image18.gif"/><Relationship Id="rId7" Type="http://schemas.openxmlformats.org/officeDocument/2006/relationships/image" Target="../media/image22.gif"/><Relationship Id="rId2" Type="http://schemas.openxmlformats.org/officeDocument/2006/relationships/image" Target="../media/image17.gif"/><Relationship Id="rId1" Type="http://schemas.openxmlformats.org/officeDocument/2006/relationships/slideLayout" Target="../slideLayouts/slideLayout7.xml"/><Relationship Id="rId6" Type="http://schemas.openxmlformats.org/officeDocument/2006/relationships/image" Target="../media/image21.gif"/><Relationship Id="rId5" Type="http://schemas.openxmlformats.org/officeDocument/2006/relationships/image" Target="../media/image20.gif"/><Relationship Id="rId10" Type="http://schemas.openxmlformats.org/officeDocument/2006/relationships/image" Target="../media/image16.gif"/><Relationship Id="rId4" Type="http://schemas.openxmlformats.org/officeDocument/2006/relationships/image" Target="../media/image19.gif"/><Relationship Id="rId9"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image" Target="../media/image25.gif"/><Relationship Id="rId4" Type="http://schemas.openxmlformats.org/officeDocument/2006/relationships/image" Target="../media/image24.gif"/></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6.gif"/><Relationship Id="rId1" Type="http://schemas.openxmlformats.org/officeDocument/2006/relationships/slideLayout" Target="../slideLayouts/slideLayout6.xml"/><Relationship Id="rId4" Type="http://schemas.openxmlformats.org/officeDocument/2006/relationships/image" Target="../media/image16.gif"/></Relationships>
</file>

<file path=ppt/slides/_rels/slide7.xml.rels><?xml version="1.0" encoding="UTF-8" standalone="yes"?>
<Relationships xmlns="http://schemas.openxmlformats.org/package/2006/relationships"><Relationship Id="rId3" Type="http://schemas.openxmlformats.org/officeDocument/2006/relationships/image" Target="../media/image28.jpeg"/><Relationship Id="rId7" Type="http://schemas.openxmlformats.org/officeDocument/2006/relationships/image" Target="../media/image16.gif"/><Relationship Id="rId2" Type="http://schemas.openxmlformats.org/officeDocument/2006/relationships/image" Target="../media/image27.jpeg"/><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30.jpeg"/><Relationship Id="rId4" Type="http://schemas.openxmlformats.org/officeDocument/2006/relationships/image" Target="../media/image29.jpe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1.gif"/><Relationship Id="rId1" Type="http://schemas.openxmlformats.org/officeDocument/2006/relationships/slideLayout" Target="../slideLayouts/slideLayout6.xml"/><Relationship Id="rId4" Type="http://schemas.openxmlformats.org/officeDocument/2006/relationships/image" Target="../media/image16.gif"/></Relationships>
</file>

<file path=ppt/slides/_rels/slide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gif"/><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071538" y="428604"/>
            <a:ext cx="7715304" cy="1571637"/>
          </a:xfrm>
        </p:spPr>
        <p:txBody>
          <a:bodyPr/>
          <a:lstStyle/>
          <a:p>
            <a:pPr algn="ctr"/>
            <a:r>
              <a:rPr lang="en-US" dirty="0" smtClean="0"/>
              <a:t>«</a:t>
            </a:r>
            <a:r>
              <a:rPr lang="en-US" sz="3200" dirty="0" smtClean="0"/>
              <a:t>Travelling to  two countries   English and Mathematics»</a:t>
            </a:r>
            <a:endParaRPr lang="uk-UA" sz="3200" b="1" dirty="0">
              <a:latin typeface="Tahoma" charset="0"/>
            </a:endParaRPr>
          </a:p>
        </p:txBody>
      </p:sp>
      <p:sp>
        <p:nvSpPr>
          <p:cNvPr id="36867" name="Rectangle 3"/>
          <p:cNvSpPr>
            <a:spLocks noGrp="1" noChangeArrowheads="1"/>
          </p:cNvSpPr>
          <p:nvPr>
            <p:ph idx="1"/>
          </p:nvPr>
        </p:nvSpPr>
        <p:spPr>
          <a:xfrm>
            <a:off x="1187450" y="1928802"/>
            <a:ext cx="7632700" cy="4740286"/>
          </a:xfrm>
        </p:spPr>
        <p:txBody>
          <a:bodyPr/>
          <a:lstStyle/>
          <a:p>
            <a:pPr>
              <a:lnSpc>
                <a:spcPct val="80000"/>
              </a:lnSpc>
            </a:pPr>
            <a:endParaRPr lang="uk-UA" sz="2400" dirty="0"/>
          </a:p>
        </p:txBody>
      </p:sp>
      <p:pic>
        <p:nvPicPr>
          <p:cNvPr id="36868" name="Picture 4" descr="D:\Мои рисунки\Картинки\Animated\буквы и цифры\j0178297.gif">
            <a:hlinkClick r:id="rId2" action="ppaction://hlinksldjump"/>
          </p:cNvPr>
          <p:cNvPicPr>
            <a:picLocks noChangeAspect="1" noChangeArrowheads="1" noCrop="1"/>
          </p:cNvPicPr>
          <p:nvPr/>
        </p:nvPicPr>
        <p:blipFill>
          <a:blip r:embed="rId3" cstate="print"/>
          <a:srcRect/>
          <a:stretch>
            <a:fillRect/>
          </a:stretch>
        </p:blipFill>
        <p:spPr bwMode="auto">
          <a:xfrm>
            <a:off x="1714480" y="2714620"/>
            <a:ext cx="666750" cy="666750"/>
          </a:xfrm>
          <a:prstGeom prst="rect">
            <a:avLst/>
          </a:prstGeom>
          <a:noFill/>
        </p:spPr>
      </p:pic>
      <p:pic>
        <p:nvPicPr>
          <p:cNvPr id="36870" name="Picture 6" descr="D:\Мои рисунки\Картинки\Animated\буквы и цифры\j0178298.gif">
            <a:hlinkClick r:id="rId4" action="ppaction://hlinksldjump"/>
          </p:cNvPr>
          <p:cNvPicPr>
            <a:picLocks noChangeAspect="1" noChangeArrowheads="1" noCrop="1"/>
          </p:cNvPicPr>
          <p:nvPr/>
        </p:nvPicPr>
        <p:blipFill>
          <a:blip r:embed="rId5" cstate="print"/>
          <a:srcRect/>
          <a:stretch>
            <a:fillRect/>
          </a:stretch>
        </p:blipFill>
        <p:spPr bwMode="auto">
          <a:xfrm>
            <a:off x="6500826" y="2500306"/>
            <a:ext cx="666750" cy="666750"/>
          </a:xfrm>
          <a:prstGeom prst="rect">
            <a:avLst/>
          </a:prstGeom>
          <a:noFill/>
        </p:spPr>
      </p:pic>
      <p:pic>
        <p:nvPicPr>
          <p:cNvPr id="36871" name="Picture 7" descr="D:\Мои рисунки\Картинки\Animated\буквы и цифры\j0178299.gif">
            <a:hlinkClick r:id="rId6" action="ppaction://hlinksldjump"/>
          </p:cNvPr>
          <p:cNvPicPr>
            <a:picLocks noChangeAspect="1" noChangeArrowheads="1" noCrop="1"/>
          </p:cNvPicPr>
          <p:nvPr/>
        </p:nvPicPr>
        <p:blipFill>
          <a:blip r:embed="rId7" cstate="print"/>
          <a:srcRect/>
          <a:stretch>
            <a:fillRect/>
          </a:stretch>
        </p:blipFill>
        <p:spPr bwMode="auto">
          <a:xfrm>
            <a:off x="1643042" y="4000504"/>
            <a:ext cx="666750" cy="666750"/>
          </a:xfrm>
          <a:prstGeom prst="rect">
            <a:avLst/>
          </a:prstGeom>
          <a:noFill/>
        </p:spPr>
      </p:pic>
      <p:pic>
        <p:nvPicPr>
          <p:cNvPr id="36872" name="Picture 8" descr="D:\Мои рисунки\Картинки\Animated\буквы и цифры\j0178300.gif">
            <a:hlinkClick r:id="rId8" action="ppaction://hlinksldjump"/>
          </p:cNvPr>
          <p:cNvPicPr>
            <a:picLocks noChangeAspect="1" noChangeArrowheads="1" noCrop="1"/>
          </p:cNvPicPr>
          <p:nvPr/>
        </p:nvPicPr>
        <p:blipFill>
          <a:blip r:embed="rId9" cstate="print"/>
          <a:srcRect/>
          <a:stretch>
            <a:fillRect/>
          </a:stretch>
        </p:blipFill>
        <p:spPr bwMode="auto">
          <a:xfrm>
            <a:off x="3143240" y="1928802"/>
            <a:ext cx="666750" cy="666750"/>
          </a:xfrm>
          <a:prstGeom prst="rect">
            <a:avLst/>
          </a:prstGeom>
          <a:noFill/>
        </p:spPr>
      </p:pic>
      <p:pic>
        <p:nvPicPr>
          <p:cNvPr id="36873" name="Picture 9" descr="D:\Мои рисунки\Картинки\Animated\буквы и цифры\j0178301.gif">
            <a:hlinkClick r:id="rId10" action="ppaction://hlinksldjump"/>
          </p:cNvPr>
          <p:cNvPicPr>
            <a:picLocks noChangeAspect="1" noChangeArrowheads="1" noCrop="1"/>
          </p:cNvPicPr>
          <p:nvPr/>
        </p:nvPicPr>
        <p:blipFill>
          <a:blip r:embed="rId11" cstate="print"/>
          <a:srcRect/>
          <a:stretch>
            <a:fillRect/>
          </a:stretch>
        </p:blipFill>
        <p:spPr bwMode="auto">
          <a:xfrm>
            <a:off x="7715272" y="4500570"/>
            <a:ext cx="666750" cy="666750"/>
          </a:xfrm>
          <a:prstGeom prst="rect">
            <a:avLst/>
          </a:prstGeom>
          <a:noFill/>
        </p:spPr>
      </p:pic>
      <p:pic>
        <p:nvPicPr>
          <p:cNvPr id="36874" name="Picture 10" descr="D:\Мои рисунки\Картинки\Animated\буквы и цифры\j0178302.gif">
            <a:hlinkClick r:id="rId12" action="ppaction://hlinksldjump"/>
          </p:cNvPr>
          <p:cNvPicPr>
            <a:picLocks noChangeAspect="1" noChangeArrowheads="1" noCrop="1"/>
          </p:cNvPicPr>
          <p:nvPr/>
        </p:nvPicPr>
        <p:blipFill>
          <a:blip r:embed="rId13" cstate="print"/>
          <a:srcRect/>
          <a:stretch>
            <a:fillRect/>
          </a:stretch>
        </p:blipFill>
        <p:spPr bwMode="auto">
          <a:xfrm>
            <a:off x="7858148" y="3429000"/>
            <a:ext cx="666750" cy="666750"/>
          </a:xfrm>
          <a:prstGeom prst="rect">
            <a:avLst/>
          </a:prstGeom>
          <a:noFill/>
        </p:spPr>
      </p:pic>
      <p:pic>
        <p:nvPicPr>
          <p:cNvPr id="36875" name="Picture 11" descr="D:\Мои рисунки\Картинки\Animated\буквы и цифры\j0178303.gif">
            <a:hlinkClick r:id="rId14" action="ppaction://hlinksldjump"/>
          </p:cNvPr>
          <p:cNvPicPr>
            <a:picLocks noChangeAspect="1" noChangeArrowheads="1" noCrop="1"/>
          </p:cNvPicPr>
          <p:nvPr/>
        </p:nvPicPr>
        <p:blipFill>
          <a:blip r:embed="rId15" cstate="print"/>
          <a:srcRect/>
          <a:stretch>
            <a:fillRect/>
          </a:stretch>
        </p:blipFill>
        <p:spPr bwMode="auto">
          <a:xfrm>
            <a:off x="1928794" y="5500702"/>
            <a:ext cx="666750" cy="666750"/>
          </a:xfrm>
          <a:prstGeom prst="rect">
            <a:avLst/>
          </a:prstGeom>
          <a:noFill/>
        </p:spPr>
      </p:pic>
      <p:pic>
        <p:nvPicPr>
          <p:cNvPr id="36876" name="Picture 12" descr="D:\Мои рисунки\Картинки\Animated\буквы и цифры\j0178304.gif">
            <a:hlinkClick r:id="rId16" action="ppaction://hlinksldjump"/>
          </p:cNvPr>
          <p:cNvPicPr>
            <a:picLocks noChangeAspect="1" noChangeArrowheads="1" noCrop="1"/>
          </p:cNvPicPr>
          <p:nvPr/>
        </p:nvPicPr>
        <p:blipFill>
          <a:blip r:embed="rId17" cstate="print"/>
          <a:srcRect/>
          <a:stretch>
            <a:fillRect/>
          </a:stretch>
        </p:blipFill>
        <p:spPr bwMode="auto">
          <a:xfrm>
            <a:off x="5072066" y="2000240"/>
            <a:ext cx="666750" cy="666750"/>
          </a:xfrm>
          <a:prstGeom prst="rect">
            <a:avLst/>
          </a:prstGeom>
          <a:noFill/>
        </p:spPr>
      </p:pic>
      <p:pic>
        <p:nvPicPr>
          <p:cNvPr id="36877" name="Picture 13" descr="D:\Мои рисунки\Картинки\Animated\буквы и цифры\j0178305.gif">
            <a:hlinkClick r:id="" action="ppaction://noaction"/>
          </p:cNvPr>
          <p:cNvPicPr>
            <a:picLocks noChangeAspect="1" noChangeArrowheads="1" noCrop="1"/>
          </p:cNvPicPr>
          <p:nvPr/>
        </p:nvPicPr>
        <p:blipFill>
          <a:blip r:embed="rId18" cstate="print"/>
          <a:srcRect/>
          <a:stretch>
            <a:fillRect/>
          </a:stretch>
        </p:blipFill>
        <p:spPr bwMode="auto">
          <a:xfrm>
            <a:off x="7715272" y="5715016"/>
            <a:ext cx="666750" cy="666750"/>
          </a:xfrm>
          <a:prstGeom prst="rect">
            <a:avLst/>
          </a:prstGeom>
          <a:noFill/>
        </p:spPr>
      </p:pic>
      <p:pic>
        <p:nvPicPr>
          <p:cNvPr id="36878" name="Picture 14" descr="D:\Мои рисунки\Картинки\Animated\буквы и цифры\j0178296.gif"/>
          <p:cNvPicPr>
            <a:picLocks noChangeAspect="1" noChangeArrowheads="1" noCrop="1"/>
          </p:cNvPicPr>
          <p:nvPr/>
        </p:nvPicPr>
        <p:blipFill>
          <a:blip r:embed="rId19" cstate="print"/>
          <a:srcRect/>
          <a:stretch>
            <a:fillRect/>
          </a:stretch>
        </p:blipFill>
        <p:spPr bwMode="auto">
          <a:xfrm>
            <a:off x="4572000" y="5715016"/>
            <a:ext cx="666750" cy="666750"/>
          </a:xfrm>
          <a:prstGeom prst="rect">
            <a:avLst/>
          </a:prstGeom>
          <a:noFill/>
        </p:spPr>
      </p:pic>
      <p:pic>
        <p:nvPicPr>
          <p:cNvPr id="15" name="Picture 4" descr="D:\Мои рисунки\Картинки\Animated\буквы и цифры\j0178297.gif">
            <a:hlinkClick r:id="rId20" action="ppaction://hlinksldjump"/>
          </p:cNvPr>
          <p:cNvPicPr>
            <a:picLocks noChangeAspect="1" noChangeArrowheads="1" noCrop="1"/>
          </p:cNvPicPr>
          <p:nvPr/>
        </p:nvPicPr>
        <p:blipFill>
          <a:blip r:embed="rId3" cstate="print"/>
          <a:srcRect/>
          <a:stretch>
            <a:fillRect/>
          </a:stretch>
        </p:blipFill>
        <p:spPr bwMode="auto">
          <a:xfrm>
            <a:off x="4000496" y="5715016"/>
            <a:ext cx="666750" cy="666750"/>
          </a:xfrm>
          <a:prstGeom prst="rect">
            <a:avLst/>
          </a:prstGeom>
          <a:noFill/>
        </p:spPr>
      </p:pic>
      <p:pic>
        <p:nvPicPr>
          <p:cNvPr id="16" name="Picture 4" descr="D:\Мои рисунки\Картинки\Animated\буквы и цифры\j0178297.gif">
            <a:hlinkClick r:id="rId21" action="ppaction://hlinksldjump"/>
          </p:cNvPr>
          <p:cNvPicPr>
            <a:picLocks noChangeAspect="1" noChangeArrowheads="1" noCrop="1"/>
          </p:cNvPicPr>
          <p:nvPr/>
        </p:nvPicPr>
        <p:blipFill>
          <a:blip r:embed="rId3" cstate="print"/>
          <a:srcRect/>
          <a:stretch>
            <a:fillRect/>
          </a:stretch>
        </p:blipFill>
        <p:spPr bwMode="auto">
          <a:xfrm>
            <a:off x="5929322" y="5786454"/>
            <a:ext cx="666750" cy="666750"/>
          </a:xfrm>
          <a:prstGeom prst="rect">
            <a:avLst/>
          </a:prstGeom>
          <a:noFill/>
        </p:spPr>
      </p:pic>
      <p:pic>
        <p:nvPicPr>
          <p:cNvPr id="17" name="Picture 4" descr="D:\Мои рисунки\Картинки\Animated\буквы и цифры\j0178297.gif"/>
          <p:cNvPicPr>
            <a:picLocks noChangeAspect="1" noChangeArrowheads="1" noCrop="1"/>
          </p:cNvPicPr>
          <p:nvPr/>
        </p:nvPicPr>
        <p:blipFill>
          <a:blip r:embed="rId3" cstate="print"/>
          <a:srcRect/>
          <a:stretch>
            <a:fillRect/>
          </a:stretch>
        </p:blipFill>
        <p:spPr bwMode="auto">
          <a:xfrm>
            <a:off x="6357950" y="5786454"/>
            <a:ext cx="666750" cy="666750"/>
          </a:xfrm>
          <a:prstGeom prst="rect">
            <a:avLst/>
          </a:prstGeom>
          <a:noFill/>
        </p:spPr>
      </p:pic>
      <p:pic>
        <p:nvPicPr>
          <p:cNvPr id="18" name="Picture 4" descr="D:\Мои рисунки\Картинки\Animated\буквы и цифры\j0178297.gif">
            <a:hlinkClick r:id="rId22" action="ppaction://hlinksldjump"/>
          </p:cNvPr>
          <p:cNvPicPr>
            <a:picLocks noChangeAspect="1" noChangeArrowheads="1" noCrop="1"/>
          </p:cNvPicPr>
          <p:nvPr/>
        </p:nvPicPr>
        <p:blipFill>
          <a:blip r:embed="rId3" cstate="print"/>
          <a:srcRect/>
          <a:stretch>
            <a:fillRect/>
          </a:stretch>
        </p:blipFill>
        <p:spPr bwMode="auto">
          <a:xfrm>
            <a:off x="7358082" y="2071678"/>
            <a:ext cx="666750" cy="666750"/>
          </a:xfrm>
          <a:prstGeom prst="rect">
            <a:avLst/>
          </a:prstGeom>
          <a:noFill/>
        </p:spPr>
      </p:pic>
      <p:pic>
        <p:nvPicPr>
          <p:cNvPr id="19" name="Picture 6" descr="D:\Мои рисунки\Картинки\Animated\буквы и цифры\j0178298.gif"/>
          <p:cNvPicPr>
            <a:picLocks noChangeAspect="1" noChangeArrowheads="1" noCrop="1"/>
          </p:cNvPicPr>
          <p:nvPr/>
        </p:nvPicPr>
        <p:blipFill>
          <a:blip r:embed="rId5" cstate="print"/>
          <a:srcRect/>
          <a:stretch>
            <a:fillRect/>
          </a:stretch>
        </p:blipFill>
        <p:spPr bwMode="auto">
          <a:xfrm>
            <a:off x="7786710" y="2071678"/>
            <a:ext cx="666750" cy="666750"/>
          </a:xfrm>
          <a:prstGeom prst="rect">
            <a:avLst/>
          </a:prstGeom>
          <a:noFill/>
        </p:spPr>
      </p:pic>
      <p:pic>
        <p:nvPicPr>
          <p:cNvPr id="2050" name="Picture 2" descr="D:\Мои рисунки\Картинки\Animated\буквы и цифры\j0336492.gif"/>
          <p:cNvPicPr>
            <a:picLocks noChangeAspect="1" noChangeArrowheads="1" noCrop="1"/>
          </p:cNvPicPr>
          <p:nvPr/>
        </p:nvPicPr>
        <p:blipFill>
          <a:blip r:embed="rId23"/>
          <a:srcRect/>
          <a:stretch>
            <a:fillRect/>
          </a:stretch>
        </p:blipFill>
        <p:spPr bwMode="auto">
          <a:xfrm>
            <a:off x="3428992" y="3214686"/>
            <a:ext cx="3429024" cy="2327580"/>
          </a:xfrm>
          <a:prstGeom prst="rect">
            <a:avLst/>
          </a:prstGeom>
          <a:noFill/>
        </p:spPr>
      </p:pic>
      <p:sp>
        <p:nvSpPr>
          <p:cNvPr id="20" name="Прямоугольник 19"/>
          <p:cNvSpPr/>
          <p:nvPr/>
        </p:nvSpPr>
        <p:spPr>
          <a:xfrm>
            <a:off x="3389625" y="2786058"/>
            <a:ext cx="2951257" cy="369332"/>
          </a:xfrm>
          <a:prstGeom prst="rect">
            <a:avLst/>
          </a:prstGeom>
        </p:spPr>
        <p:txBody>
          <a:bodyPr wrap="square">
            <a:spAutoFit/>
          </a:bodyPr>
          <a:lstStyle/>
          <a:p>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маршруты путешествия</a:t>
            </a:r>
            <a:endParaRPr lang="ru-RU" dirty="0"/>
          </a:p>
        </p:txBody>
      </p:sp>
      <p:pic>
        <p:nvPicPr>
          <p:cNvPr id="2051" name="Picture 3" descr="D:\Мои рисунки\Картинки\Animated\images\123.gif"/>
          <p:cNvPicPr>
            <a:picLocks noChangeAspect="1" noChangeArrowheads="1" noCrop="1"/>
          </p:cNvPicPr>
          <p:nvPr/>
        </p:nvPicPr>
        <p:blipFill>
          <a:blip r:embed="rId24"/>
          <a:srcRect/>
          <a:stretch>
            <a:fillRect/>
          </a:stretch>
        </p:blipFill>
        <p:spPr bwMode="auto">
          <a:xfrm>
            <a:off x="-428660" y="0"/>
            <a:ext cx="2551194" cy="2571768"/>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051"/>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051"/>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051"/>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54" presetClass="entr" presetSubtype="0" accel="100000" fill="hold" grpId="0" nodeType="afterEffect">
                                  <p:stCondLst>
                                    <p:cond delay="0"/>
                                  </p:stCondLst>
                                  <p:childTnLst>
                                    <p:set>
                                      <p:cBhvr>
                                        <p:cTn id="13" dur="1" fill="hold">
                                          <p:stCondLst>
                                            <p:cond delay="0"/>
                                          </p:stCondLst>
                                        </p:cTn>
                                        <p:tgtEl>
                                          <p:spTgt spid="36866"/>
                                        </p:tgtEl>
                                        <p:attrNameLst>
                                          <p:attrName>style.visibility</p:attrName>
                                        </p:attrNameLst>
                                      </p:cBhvr>
                                      <p:to>
                                        <p:strVal val="visible"/>
                                      </p:to>
                                    </p:set>
                                    <p:anim calcmode="lin" valueType="num">
                                      <p:cBhvr>
                                        <p:cTn id="14" dur="500" fill="hold"/>
                                        <p:tgtEl>
                                          <p:spTgt spid="36866"/>
                                        </p:tgtEl>
                                        <p:attrNameLst>
                                          <p:attrName>ppt_w</p:attrName>
                                        </p:attrNameLst>
                                      </p:cBhvr>
                                      <p:tavLst>
                                        <p:tav tm="0">
                                          <p:val>
                                            <p:strVal val="#ppt_w*0.05"/>
                                          </p:val>
                                        </p:tav>
                                        <p:tav tm="100000">
                                          <p:val>
                                            <p:strVal val="#ppt_w"/>
                                          </p:val>
                                        </p:tav>
                                      </p:tavLst>
                                    </p:anim>
                                    <p:anim calcmode="lin" valueType="num">
                                      <p:cBhvr>
                                        <p:cTn id="15" dur="500" fill="hold"/>
                                        <p:tgtEl>
                                          <p:spTgt spid="36866"/>
                                        </p:tgtEl>
                                        <p:attrNameLst>
                                          <p:attrName>ppt_h</p:attrName>
                                        </p:attrNameLst>
                                      </p:cBhvr>
                                      <p:tavLst>
                                        <p:tav tm="0">
                                          <p:val>
                                            <p:strVal val="#ppt_h"/>
                                          </p:val>
                                        </p:tav>
                                        <p:tav tm="100000">
                                          <p:val>
                                            <p:strVal val="#ppt_h"/>
                                          </p:val>
                                        </p:tav>
                                      </p:tavLst>
                                    </p:anim>
                                    <p:anim calcmode="lin" valueType="num">
                                      <p:cBhvr>
                                        <p:cTn id="16" dur="500" fill="hold"/>
                                        <p:tgtEl>
                                          <p:spTgt spid="36866"/>
                                        </p:tgtEl>
                                        <p:attrNameLst>
                                          <p:attrName>ppt_x</p:attrName>
                                        </p:attrNameLst>
                                      </p:cBhvr>
                                      <p:tavLst>
                                        <p:tav tm="0">
                                          <p:val>
                                            <p:strVal val="#ppt_x-.2"/>
                                          </p:val>
                                        </p:tav>
                                        <p:tav tm="100000">
                                          <p:val>
                                            <p:strVal val="#ppt_x"/>
                                          </p:val>
                                        </p:tav>
                                      </p:tavLst>
                                    </p:anim>
                                    <p:anim calcmode="lin" valueType="num">
                                      <p:cBhvr>
                                        <p:cTn id="17" dur="500" fill="hold"/>
                                        <p:tgtEl>
                                          <p:spTgt spid="36866"/>
                                        </p:tgtEl>
                                        <p:attrNameLst>
                                          <p:attrName>ppt_y</p:attrName>
                                        </p:attrNameLst>
                                      </p:cBhvr>
                                      <p:tavLst>
                                        <p:tav tm="0">
                                          <p:val>
                                            <p:strVal val="#ppt_y"/>
                                          </p:val>
                                        </p:tav>
                                        <p:tav tm="100000">
                                          <p:val>
                                            <p:strVal val="#ppt_y"/>
                                          </p:val>
                                        </p:tav>
                                      </p:tavLst>
                                    </p:anim>
                                    <p:animEffect transition="in" filter="fade">
                                      <p:cBhvr>
                                        <p:cTn id="18"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u="sng" dirty="0" smtClean="0"/>
              <a:t>Назовите номера предложений,</a:t>
            </a:r>
            <a:r>
              <a:rPr lang="en-US" sz="2800" u="sng" dirty="0" smtClean="0"/>
              <a:t/>
            </a:r>
            <a:br>
              <a:rPr lang="en-US" sz="2800" u="sng" dirty="0" smtClean="0"/>
            </a:br>
            <a:r>
              <a:rPr lang="ru-RU" sz="2800" u="sng" dirty="0" smtClean="0"/>
              <a:t> которые не соответствуют картинке. </a:t>
            </a:r>
            <a:r>
              <a:rPr lang="ru-RU" sz="2800" b="1" dirty="0" smtClean="0"/>
              <a:t/>
            </a:r>
            <a:br>
              <a:rPr lang="ru-RU" sz="2800" b="1" dirty="0" smtClean="0"/>
            </a:br>
            <a:endParaRPr lang="ru-RU" sz="2800" dirty="0"/>
          </a:p>
        </p:txBody>
      </p:sp>
      <p:sp>
        <p:nvSpPr>
          <p:cNvPr id="3" name="Содержимое 2"/>
          <p:cNvSpPr>
            <a:spLocks noGrp="1"/>
          </p:cNvSpPr>
          <p:nvPr>
            <p:ph idx="1"/>
          </p:nvPr>
        </p:nvSpPr>
        <p:spPr/>
        <p:txBody>
          <a:bodyPr>
            <a:normAutofit fontScale="92500" lnSpcReduction="10000"/>
          </a:bodyPr>
          <a:lstStyle/>
          <a:p>
            <a:pPr lvl="1"/>
            <a:r>
              <a:rPr lang="en-US" sz="2800" u="sng" dirty="0" smtClean="0"/>
              <a:t>1.</a:t>
            </a:r>
            <a:r>
              <a:rPr lang="ru-RU" sz="2800" u="sng" dirty="0" err="1" smtClean="0"/>
              <a:t>It</a:t>
            </a:r>
            <a:r>
              <a:rPr lang="ru-RU" sz="2800" u="sng" dirty="0" smtClean="0"/>
              <a:t> </a:t>
            </a:r>
            <a:r>
              <a:rPr lang="ru-RU" sz="2800" u="sng" dirty="0" err="1" smtClean="0"/>
              <a:t>is</a:t>
            </a:r>
            <a:r>
              <a:rPr lang="ru-RU" sz="2800" u="sng" dirty="0" smtClean="0"/>
              <a:t> </a:t>
            </a:r>
            <a:r>
              <a:rPr lang="ru-RU" sz="2800" u="sng" dirty="0" err="1" smtClean="0"/>
              <a:t>a</a:t>
            </a:r>
            <a:r>
              <a:rPr lang="ru-RU" sz="2800" u="sng" dirty="0" smtClean="0"/>
              <a:t> </a:t>
            </a:r>
            <a:r>
              <a:rPr lang="en-US" sz="2800" u="sng" dirty="0" smtClean="0"/>
              <a:t>park</a:t>
            </a:r>
            <a:r>
              <a:rPr lang="ru-RU" sz="2800" u="sng" dirty="0" smtClean="0"/>
              <a:t>.</a:t>
            </a:r>
            <a:endParaRPr lang="ru-RU" sz="2800" dirty="0" smtClean="0"/>
          </a:p>
          <a:p>
            <a:pPr lvl="1"/>
            <a:r>
              <a:rPr lang="en-US" sz="2800" u="sng" dirty="0" smtClean="0"/>
              <a:t>2.</a:t>
            </a:r>
            <a:r>
              <a:rPr lang="ru-RU" sz="2800" u="sng" dirty="0" err="1" smtClean="0"/>
              <a:t>It</a:t>
            </a:r>
            <a:r>
              <a:rPr lang="ru-RU" sz="2800" u="sng" dirty="0" smtClean="0"/>
              <a:t> </a:t>
            </a:r>
            <a:r>
              <a:rPr lang="ru-RU" sz="2800" u="sng" dirty="0" err="1" smtClean="0"/>
              <a:t>is</a:t>
            </a:r>
            <a:r>
              <a:rPr lang="ru-RU" sz="2800" u="sng" dirty="0" smtClean="0"/>
              <a:t> </a:t>
            </a:r>
            <a:r>
              <a:rPr lang="en-US" sz="2800" u="sng" dirty="0" smtClean="0"/>
              <a:t>a street</a:t>
            </a:r>
            <a:r>
              <a:rPr lang="ru-RU" sz="2800" u="sng" dirty="0" smtClean="0"/>
              <a:t>. </a:t>
            </a:r>
            <a:endParaRPr lang="ru-RU" sz="2800" dirty="0" smtClean="0"/>
          </a:p>
          <a:p>
            <a:pPr lvl="1"/>
            <a:r>
              <a:rPr lang="en-US" sz="2800" u="sng" dirty="0" smtClean="0"/>
              <a:t>3.The tree is white.</a:t>
            </a:r>
            <a:endParaRPr lang="ru-RU" sz="2800" dirty="0" smtClean="0"/>
          </a:p>
          <a:p>
            <a:pPr lvl="1"/>
            <a:r>
              <a:rPr lang="en-US" sz="2800" u="sng" dirty="0" smtClean="0"/>
              <a:t>4.</a:t>
            </a:r>
            <a:r>
              <a:rPr lang="ru-RU" sz="2800" u="sng" dirty="0" err="1" smtClean="0"/>
              <a:t>The</a:t>
            </a:r>
            <a:r>
              <a:rPr lang="ru-RU" sz="2800" u="sng" dirty="0" smtClean="0"/>
              <a:t> </a:t>
            </a:r>
            <a:r>
              <a:rPr lang="ru-RU" sz="2800" u="sng" dirty="0" err="1" smtClean="0"/>
              <a:t>sun</a:t>
            </a:r>
            <a:r>
              <a:rPr lang="ru-RU" sz="2800" u="sng" dirty="0" smtClean="0"/>
              <a:t> </a:t>
            </a:r>
            <a:r>
              <a:rPr lang="ru-RU" sz="2800" u="sng" dirty="0" err="1" smtClean="0"/>
              <a:t>is</a:t>
            </a:r>
            <a:r>
              <a:rPr lang="ru-RU" sz="2800" u="sng" dirty="0" smtClean="0"/>
              <a:t> </a:t>
            </a:r>
            <a:r>
              <a:rPr lang="ru-RU" sz="2800" u="sng" dirty="0" err="1" smtClean="0"/>
              <a:t>red</a:t>
            </a:r>
            <a:r>
              <a:rPr lang="ru-RU" sz="2800" u="sng" dirty="0" smtClean="0"/>
              <a:t>.</a:t>
            </a:r>
            <a:endParaRPr lang="ru-RU" sz="2800" dirty="0" smtClean="0"/>
          </a:p>
          <a:p>
            <a:pPr lvl="1"/>
            <a:r>
              <a:rPr lang="en-US" sz="2800" u="sng" dirty="0" smtClean="0"/>
              <a:t>5.</a:t>
            </a:r>
            <a:r>
              <a:rPr lang="ru-RU" sz="2800" u="sng" dirty="0" err="1" smtClean="0"/>
              <a:t>The</a:t>
            </a:r>
            <a:r>
              <a:rPr lang="ru-RU" sz="2800" u="sng" dirty="0" smtClean="0"/>
              <a:t> </a:t>
            </a:r>
            <a:r>
              <a:rPr lang="ru-RU" sz="2800" u="sng" dirty="0" err="1" smtClean="0"/>
              <a:t>bench</a:t>
            </a:r>
            <a:r>
              <a:rPr lang="ru-RU" sz="2800" u="sng" dirty="0" smtClean="0"/>
              <a:t> </a:t>
            </a:r>
            <a:r>
              <a:rPr lang="ru-RU" sz="2800" u="sng" dirty="0" err="1" smtClean="0"/>
              <a:t>is</a:t>
            </a:r>
            <a:r>
              <a:rPr lang="ru-RU" sz="2800" u="sng" dirty="0" smtClean="0"/>
              <a:t> </a:t>
            </a:r>
            <a:r>
              <a:rPr lang="en-US" sz="2800" u="sng" dirty="0" smtClean="0"/>
              <a:t>black .</a:t>
            </a:r>
            <a:endParaRPr lang="ru-RU" sz="2800" dirty="0" smtClean="0"/>
          </a:p>
          <a:p>
            <a:pPr lvl="1"/>
            <a:r>
              <a:rPr lang="en-US" sz="2800" u="sng" dirty="0" smtClean="0"/>
              <a:t>6.The house is big</a:t>
            </a:r>
            <a:r>
              <a:rPr lang="ru-RU" sz="2800" u="sng" dirty="0" smtClean="0"/>
              <a:t>.</a:t>
            </a:r>
            <a:endParaRPr lang="ru-RU" sz="2800" dirty="0" smtClean="0"/>
          </a:p>
          <a:p>
            <a:pPr lvl="1"/>
            <a:r>
              <a:rPr lang="en-US" sz="2800" u="sng" dirty="0" smtClean="0"/>
              <a:t>7.Two birds are in the sky.</a:t>
            </a:r>
            <a:endParaRPr lang="ru-RU" sz="2800" dirty="0" smtClean="0"/>
          </a:p>
          <a:p>
            <a:pPr lvl="1"/>
            <a:r>
              <a:rPr lang="en-US" sz="2800" u="sng" dirty="0" smtClean="0"/>
              <a:t>8.Three birds are in the sky.</a:t>
            </a:r>
            <a:endParaRPr lang="ru-RU" sz="2800" dirty="0" smtClean="0"/>
          </a:p>
          <a:p>
            <a:pPr lvl="1"/>
            <a:r>
              <a:rPr lang="en-US" sz="2800" u="sng" dirty="0" smtClean="0"/>
              <a:t>9.The men* are not old.</a:t>
            </a:r>
            <a:endParaRPr lang="ru-RU" sz="2800" dirty="0" smtClean="0"/>
          </a:p>
          <a:p>
            <a:pPr lvl="1"/>
            <a:r>
              <a:rPr lang="en-US" sz="2800" u="sng" dirty="0" smtClean="0"/>
              <a:t>10. </a:t>
            </a:r>
            <a:r>
              <a:rPr lang="ru-RU" sz="2800" u="sng" dirty="0" err="1" smtClean="0"/>
              <a:t>They</a:t>
            </a:r>
            <a:r>
              <a:rPr lang="ru-RU" sz="2800" u="sng" dirty="0" smtClean="0"/>
              <a:t> </a:t>
            </a:r>
            <a:r>
              <a:rPr lang="ru-RU" sz="2800" u="sng" dirty="0" err="1" smtClean="0"/>
              <a:t>are</a:t>
            </a:r>
            <a:r>
              <a:rPr lang="en-US" sz="2800" u="sng" dirty="0" smtClean="0"/>
              <a:t> sad</a:t>
            </a:r>
            <a:r>
              <a:rPr lang="ru-RU" sz="2800" u="sng" dirty="0" smtClean="0"/>
              <a:t>.</a:t>
            </a:r>
            <a:endParaRPr lang="ru-RU" sz="2800" dirty="0" smtClean="0"/>
          </a:p>
          <a:p>
            <a:endParaRPr lang="ru-RU" sz="1400" dirty="0"/>
          </a:p>
        </p:txBody>
      </p:sp>
      <p:pic>
        <p:nvPicPr>
          <p:cNvPr id="4" name="Picture 2" descr="D:\Мои рисунки\Картинки\Animated\images\back.gif">
            <a:hlinkClick r:id="rId2" action="ppaction://hlinksldjump"/>
          </p:cNvPr>
          <p:cNvPicPr>
            <a:picLocks noChangeAspect="1" noChangeArrowheads="1" noCrop="1"/>
          </p:cNvPicPr>
          <p:nvPr/>
        </p:nvPicPr>
        <p:blipFill>
          <a:blip r:embed="rId3"/>
          <a:srcRect/>
          <a:stretch>
            <a:fillRect/>
          </a:stretch>
        </p:blipFill>
        <p:spPr bwMode="auto">
          <a:xfrm>
            <a:off x="7858148" y="0"/>
            <a:ext cx="857250" cy="1095375"/>
          </a:xfrm>
          <a:prstGeom prst="rect">
            <a:avLst/>
          </a:prstGeom>
          <a:noFill/>
        </p:spPr>
      </p:pic>
      <p:pic>
        <p:nvPicPr>
          <p:cNvPr id="5" name="Рисунок 4" descr="http://festival.1september.ru/articles/561303/f_clip_image004.jpg"/>
          <p:cNvPicPr/>
          <p:nvPr/>
        </p:nvPicPr>
        <p:blipFill>
          <a:blip r:embed="rId4" cstate="print"/>
          <a:srcRect/>
          <a:stretch>
            <a:fillRect/>
          </a:stretch>
        </p:blipFill>
        <p:spPr bwMode="auto">
          <a:xfrm>
            <a:off x="6072198" y="1714488"/>
            <a:ext cx="2857520" cy="492922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p:stCondLst>
                              <p:cond delay="500"/>
                            </p:stCondLst>
                            <p:childTnLst>
                              <p:par>
                                <p:cTn id="13" presetID="15"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1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9" fill="hold">
                            <p:stCondLst>
                              <p:cond delay="2500"/>
                            </p:stCondLst>
                            <p:childTnLst>
                              <p:par>
                                <p:cTn id="30" presetID="17" presetClass="entr" presetSubtype="10" fill="hold" grpId="0" nodeType="after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34" fill="hold">
                            <p:stCondLst>
                              <p:cond delay="3000"/>
                            </p:stCondLst>
                            <p:childTnLst>
                              <p:par>
                                <p:cTn id="35" presetID="17" presetClass="entr" presetSubtype="10" fill="hold" grpId="0"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39" fill="hold">
                            <p:stCondLst>
                              <p:cond delay="3500"/>
                            </p:stCondLst>
                            <p:childTnLst>
                              <p:par>
                                <p:cTn id="40" presetID="17" presetClass="entr" presetSubtype="1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44" fill="hold">
                            <p:stCondLst>
                              <p:cond delay="4000"/>
                            </p:stCondLst>
                            <p:childTnLst>
                              <p:par>
                                <p:cTn id="45" presetID="17" presetClass="entr" presetSubtype="1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49" fill="hold">
                            <p:stCondLst>
                              <p:cond delay="4500"/>
                            </p:stCondLst>
                            <p:childTnLst>
                              <p:par>
                                <p:cTn id="50" presetID="17" presetClass="entr" presetSubtype="10" fill="hold" grpId="0" nodeType="after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54" fill="hold">
                            <p:stCondLst>
                              <p:cond delay="5000"/>
                            </p:stCondLst>
                            <p:childTnLst>
                              <p:par>
                                <p:cTn id="55" presetID="17" presetClass="entr" presetSubtype="10" fill="hold" grpId="0"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par>
                          <p:cTn id="59" fill="hold">
                            <p:stCondLst>
                              <p:cond delay="5500"/>
                            </p:stCondLst>
                            <p:childTnLst>
                              <p:par>
                                <p:cTn id="60" presetID="17" presetClass="entr" presetSubtype="10" fill="hold" grpId="0" nodeType="after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par>
                          <p:cTn id="64" fill="hold">
                            <p:stCondLst>
                              <p:cond delay="6000"/>
                            </p:stCondLst>
                            <p:childTnLst>
                              <p:par>
                                <p:cTn id="65" presetID="17" presetClass="entr" presetSubtype="10" fill="hold" grpId="0" nodeType="after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375424"/>
          </a:xfrm>
        </p:spPr>
        <p:txBody>
          <a:bodyPr>
            <a:normAutofit fontScale="90000"/>
          </a:bodyPr>
          <a:lstStyle/>
          <a:p>
            <a:r>
              <a:rPr lang="en-US" dirty="0" smtClean="0"/>
              <a:t>Let’s draw a cat.</a:t>
            </a:r>
            <a:endParaRPr lang="ru-RU" dirty="0"/>
          </a:p>
        </p:txBody>
      </p:sp>
      <p:pic>
        <p:nvPicPr>
          <p:cNvPr id="4" name="Содержимое 3" descr="Учимся рисовать кошек. Голова."/>
          <p:cNvPicPr>
            <a:picLocks noGrp="1"/>
          </p:cNvPicPr>
          <p:nvPr>
            <p:ph idx="1"/>
          </p:nvPr>
        </p:nvPicPr>
        <p:blipFill>
          <a:blip r:embed="rId3"/>
          <a:srcRect/>
          <a:stretch>
            <a:fillRect/>
          </a:stretch>
        </p:blipFill>
        <p:spPr bwMode="auto">
          <a:xfrm>
            <a:off x="214282" y="1428736"/>
            <a:ext cx="2428875" cy="914400"/>
          </a:xfrm>
          <a:prstGeom prst="rect">
            <a:avLst/>
          </a:prstGeom>
          <a:noFill/>
          <a:ln w="9525">
            <a:noFill/>
            <a:miter lim="800000"/>
            <a:headEnd/>
            <a:tailEnd/>
          </a:ln>
        </p:spPr>
      </p:pic>
      <p:pic>
        <p:nvPicPr>
          <p:cNvPr id="5" name="Рисунок 4" descr="Учимся рисовать кошек. Уши и нос."/>
          <p:cNvPicPr/>
          <p:nvPr/>
        </p:nvPicPr>
        <p:blipFill>
          <a:blip r:embed="rId4"/>
          <a:srcRect/>
          <a:stretch>
            <a:fillRect/>
          </a:stretch>
        </p:blipFill>
        <p:spPr bwMode="auto">
          <a:xfrm>
            <a:off x="2857488" y="1500174"/>
            <a:ext cx="2428875" cy="914400"/>
          </a:xfrm>
          <a:prstGeom prst="rect">
            <a:avLst/>
          </a:prstGeom>
          <a:noFill/>
          <a:ln w="9525">
            <a:noFill/>
            <a:miter lim="800000"/>
            <a:headEnd/>
            <a:tailEnd/>
          </a:ln>
        </p:spPr>
      </p:pic>
      <p:pic>
        <p:nvPicPr>
          <p:cNvPr id="6" name="Рисунок 5" descr="Учимся рисовать кошек. Туловище."/>
          <p:cNvPicPr/>
          <p:nvPr/>
        </p:nvPicPr>
        <p:blipFill>
          <a:blip r:embed="rId5"/>
          <a:srcRect/>
          <a:stretch>
            <a:fillRect/>
          </a:stretch>
        </p:blipFill>
        <p:spPr bwMode="auto">
          <a:xfrm>
            <a:off x="1285852" y="2571744"/>
            <a:ext cx="2914650" cy="2105025"/>
          </a:xfrm>
          <a:prstGeom prst="rect">
            <a:avLst/>
          </a:prstGeom>
          <a:noFill/>
          <a:ln w="9525">
            <a:noFill/>
            <a:miter lim="800000"/>
            <a:headEnd/>
            <a:tailEnd/>
          </a:ln>
        </p:spPr>
      </p:pic>
      <p:pic>
        <p:nvPicPr>
          <p:cNvPr id="7" name="Рисунок 6" descr="Учимся рисовать кошек. Пасть и усы."/>
          <p:cNvPicPr/>
          <p:nvPr/>
        </p:nvPicPr>
        <p:blipFill>
          <a:blip r:embed="rId6"/>
          <a:srcRect/>
          <a:stretch>
            <a:fillRect/>
          </a:stretch>
        </p:blipFill>
        <p:spPr bwMode="auto">
          <a:xfrm>
            <a:off x="5572132" y="1500174"/>
            <a:ext cx="2428875" cy="914400"/>
          </a:xfrm>
          <a:prstGeom prst="rect">
            <a:avLst/>
          </a:prstGeom>
          <a:noFill/>
          <a:ln w="9525">
            <a:noFill/>
            <a:miter lim="800000"/>
            <a:headEnd/>
            <a:tailEnd/>
          </a:ln>
        </p:spPr>
      </p:pic>
      <p:pic>
        <p:nvPicPr>
          <p:cNvPr id="8" name="Рисунок 7" descr="Учимся рисовать кошек. Глаза, лапы и хвост."/>
          <p:cNvPicPr/>
          <p:nvPr/>
        </p:nvPicPr>
        <p:blipFill>
          <a:blip r:embed="rId7"/>
          <a:srcRect/>
          <a:stretch>
            <a:fillRect/>
          </a:stretch>
        </p:blipFill>
        <p:spPr bwMode="auto">
          <a:xfrm>
            <a:off x="4500562" y="2571744"/>
            <a:ext cx="3324225" cy="2181225"/>
          </a:xfrm>
          <a:prstGeom prst="rect">
            <a:avLst/>
          </a:prstGeom>
          <a:noFill/>
          <a:ln w="9525">
            <a:noFill/>
            <a:miter lim="800000"/>
            <a:headEnd/>
            <a:tailEnd/>
          </a:ln>
        </p:spPr>
      </p:pic>
      <p:pic>
        <p:nvPicPr>
          <p:cNvPr id="9" name="Picture 2" descr="D:\Мои рисунки\Картинки\Animated\images\back.gif">
            <a:hlinkClick r:id="rId8" action="ppaction://hlinksldjump"/>
          </p:cNvPr>
          <p:cNvPicPr>
            <a:picLocks noChangeAspect="1" noChangeArrowheads="1" noCrop="1"/>
          </p:cNvPicPr>
          <p:nvPr/>
        </p:nvPicPr>
        <p:blipFill>
          <a:blip r:embed="rId9"/>
          <a:srcRect/>
          <a:stretch>
            <a:fillRect/>
          </a:stretch>
        </p:blipFill>
        <p:spPr bwMode="auto">
          <a:xfrm>
            <a:off x="8286750" y="0"/>
            <a:ext cx="857250" cy="1095375"/>
          </a:xfrm>
          <a:prstGeom prst="rect">
            <a:avLst/>
          </a:prstGeom>
          <a:noFill/>
        </p:spPr>
      </p:pic>
      <p:sp>
        <p:nvSpPr>
          <p:cNvPr id="3073" name="Rectangle 1"/>
          <p:cNvSpPr>
            <a:spLocks noChangeArrowheads="1"/>
          </p:cNvSpPr>
          <p:nvPr/>
        </p:nvSpPr>
        <p:spPr bwMode="auto">
          <a:xfrm>
            <a:off x="0" y="4786322"/>
            <a:ext cx="9144000" cy="1051530"/>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sng" strike="noStrike" cap="none" normalizeH="0" baseline="0" dirty="0" smtClean="0">
                <a:ln>
                  <a:noFill/>
                </a:ln>
                <a:effectLst/>
                <a:latin typeface="Arial" pitchFamily="34" charset="0"/>
                <a:ea typeface="Times New Roman" pitchFamily="18" charset="0"/>
              </a:rPr>
              <a:t>My Pussy _____  a little cat. It is not _____, it is young. It is _____ and black. It is a good cat, it is not _____ .  Pussy _____ fish, meat and milk. Pussy is not sad, it is _____ . </a:t>
            </a:r>
            <a:r>
              <a:rPr kumimoji="0" lang="ru-RU" sz="2000" b="0" i="0" u="sng" strike="noStrike" cap="none" normalizeH="0" baseline="0" dirty="0" smtClean="0">
                <a:ln>
                  <a:noFill/>
                </a:ln>
                <a:effectLst/>
                <a:latin typeface="Arial" pitchFamily="34" charset="0"/>
                <a:ea typeface="Times New Roman" pitchFamily="18" charset="0"/>
              </a:rPr>
              <a:t>I </a:t>
            </a:r>
            <a:r>
              <a:rPr kumimoji="0" lang="ru-RU" sz="2000" b="0" i="0" u="sng" strike="noStrike" cap="none" normalizeH="0" baseline="0" dirty="0" err="1" smtClean="0">
                <a:ln>
                  <a:noFill/>
                </a:ln>
                <a:effectLst/>
                <a:latin typeface="Arial" pitchFamily="34" charset="0"/>
                <a:ea typeface="Times New Roman" pitchFamily="18" charset="0"/>
              </a:rPr>
              <a:t>like</a:t>
            </a:r>
            <a:r>
              <a:rPr kumimoji="0" lang="ru-RU" sz="2000" b="0" i="0" u="sng" strike="noStrike" cap="none" normalizeH="0" baseline="0" dirty="0" smtClean="0">
                <a:ln>
                  <a:noFill/>
                </a:ln>
                <a:effectLst/>
                <a:latin typeface="Arial" pitchFamily="34" charset="0"/>
                <a:ea typeface="Times New Roman" pitchFamily="18" charset="0"/>
              </a:rPr>
              <a:t> _____ </a:t>
            </a:r>
            <a:r>
              <a:rPr kumimoji="0" lang="ru-RU" sz="2000" b="0" i="0" u="sng" strike="noStrike" cap="none" normalizeH="0" baseline="0" dirty="0" err="1" smtClean="0">
                <a:ln>
                  <a:noFill/>
                </a:ln>
                <a:effectLst/>
                <a:latin typeface="Arial" pitchFamily="34" charset="0"/>
                <a:ea typeface="Times New Roman" pitchFamily="18" charset="0"/>
              </a:rPr>
              <a:t>cat</a:t>
            </a:r>
            <a:r>
              <a:rPr kumimoji="0" lang="ru-RU" sz="2000" b="0" i="0" u="sng" strike="noStrike" cap="none" normalizeH="0" baseline="0" dirty="0" smtClean="0">
                <a:ln>
                  <a:noFill/>
                </a:ln>
                <a:effectLst/>
                <a:latin typeface="Arial" pitchFamily="34" charset="0"/>
                <a:ea typeface="Times New Roman" pitchFamily="18" charset="0"/>
              </a:rPr>
              <a:t>.</a:t>
            </a:r>
            <a:endParaRPr kumimoji="0" lang="ru-RU" sz="2000" b="0"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anim calcmode="lin" valueType="num">
                                      <p:cBhvr>
                                        <p:cTn id="17" dur="2000" fill="hold"/>
                                        <p:tgtEl>
                                          <p:spTgt spid="4"/>
                                        </p:tgtEl>
                                        <p:attrNameLst>
                                          <p:attrName>style.rotation</p:attrName>
                                        </p:attrNameLst>
                                      </p:cBhvr>
                                      <p:tavLst>
                                        <p:tav tm="0">
                                          <p:val>
                                            <p:fltVal val="720"/>
                                          </p:val>
                                        </p:tav>
                                        <p:tav tm="100000">
                                          <p:val>
                                            <p:fltVal val="0"/>
                                          </p:val>
                                        </p:tav>
                                      </p:tavLst>
                                    </p:anim>
                                    <p:anim calcmode="lin" valueType="num">
                                      <p:cBhvr>
                                        <p:cTn id="18" dur="2000" fill="hold"/>
                                        <p:tgtEl>
                                          <p:spTgt spid="4"/>
                                        </p:tgtEl>
                                        <p:attrNameLst>
                                          <p:attrName>ppt_h</p:attrName>
                                        </p:attrNameLst>
                                      </p:cBhvr>
                                      <p:tavLst>
                                        <p:tav tm="0">
                                          <p:val>
                                            <p:fltVal val="0"/>
                                          </p:val>
                                        </p:tav>
                                        <p:tav tm="100000">
                                          <p:val>
                                            <p:strVal val="#ppt_h"/>
                                          </p:val>
                                        </p:tav>
                                      </p:tavLst>
                                    </p:anim>
                                    <p:anim calcmode="lin" valueType="num">
                                      <p:cBhvr>
                                        <p:cTn id="19"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2000"/>
                                        <p:tgtEl>
                                          <p:spTgt spid="5"/>
                                        </p:tgtEl>
                                      </p:cBhvr>
                                    </p:animEffect>
                                    <p:anim calcmode="lin" valueType="num">
                                      <p:cBhvr>
                                        <p:cTn id="25" dur="2000" fill="hold"/>
                                        <p:tgtEl>
                                          <p:spTgt spid="5"/>
                                        </p:tgtEl>
                                        <p:attrNameLst>
                                          <p:attrName>style.rotation</p:attrName>
                                        </p:attrNameLst>
                                      </p:cBhvr>
                                      <p:tavLst>
                                        <p:tav tm="0">
                                          <p:val>
                                            <p:fltVal val="720"/>
                                          </p:val>
                                        </p:tav>
                                        <p:tav tm="100000">
                                          <p:val>
                                            <p:fltVal val="0"/>
                                          </p:val>
                                        </p:tav>
                                      </p:tavLst>
                                    </p:anim>
                                    <p:anim calcmode="lin" valueType="num">
                                      <p:cBhvr>
                                        <p:cTn id="26" dur="2000" fill="hold"/>
                                        <p:tgtEl>
                                          <p:spTgt spid="5"/>
                                        </p:tgtEl>
                                        <p:attrNameLst>
                                          <p:attrName>ppt_h</p:attrName>
                                        </p:attrNameLst>
                                      </p:cBhvr>
                                      <p:tavLst>
                                        <p:tav tm="0">
                                          <p:val>
                                            <p:fltVal val="0"/>
                                          </p:val>
                                        </p:tav>
                                        <p:tav tm="100000">
                                          <p:val>
                                            <p:strVal val="#ppt_h"/>
                                          </p:val>
                                        </p:tav>
                                      </p:tavLst>
                                    </p:anim>
                                    <p:anim calcmode="lin" valueType="num">
                                      <p:cBhvr>
                                        <p:cTn id="27"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2000"/>
                                        <p:tgtEl>
                                          <p:spTgt spid="7"/>
                                        </p:tgtEl>
                                      </p:cBhvr>
                                    </p:animEffect>
                                    <p:anim calcmode="lin" valueType="num">
                                      <p:cBhvr>
                                        <p:cTn id="33" dur="2000" fill="hold"/>
                                        <p:tgtEl>
                                          <p:spTgt spid="7"/>
                                        </p:tgtEl>
                                        <p:attrNameLst>
                                          <p:attrName>style.rotation</p:attrName>
                                        </p:attrNameLst>
                                      </p:cBhvr>
                                      <p:tavLst>
                                        <p:tav tm="0">
                                          <p:val>
                                            <p:fltVal val="720"/>
                                          </p:val>
                                        </p:tav>
                                        <p:tav tm="100000">
                                          <p:val>
                                            <p:fltVal val="0"/>
                                          </p:val>
                                        </p:tav>
                                      </p:tavLst>
                                    </p:anim>
                                    <p:anim calcmode="lin" valueType="num">
                                      <p:cBhvr>
                                        <p:cTn id="34" dur="2000" fill="hold"/>
                                        <p:tgtEl>
                                          <p:spTgt spid="7"/>
                                        </p:tgtEl>
                                        <p:attrNameLst>
                                          <p:attrName>ppt_h</p:attrName>
                                        </p:attrNameLst>
                                      </p:cBhvr>
                                      <p:tavLst>
                                        <p:tav tm="0">
                                          <p:val>
                                            <p:fltVal val="0"/>
                                          </p:val>
                                        </p:tav>
                                        <p:tav tm="100000">
                                          <p:val>
                                            <p:strVal val="#ppt_h"/>
                                          </p:val>
                                        </p:tav>
                                      </p:tavLst>
                                    </p:anim>
                                    <p:anim calcmode="lin" valueType="num">
                                      <p:cBhvr>
                                        <p:cTn id="35"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2000"/>
                                        <p:tgtEl>
                                          <p:spTgt spid="6"/>
                                        </p:tgtEl>
                                      </p:cBhvr>
                                    </p:animEffect>
                                    <p:anim calcmode="lin" valueType="num">
                                      <p:cBhvr>
                                        <p:cTn id="41" dur="2000" fill="hold"/>
                                        <p:tgtEl>
                                          <p:spTgt spid="6"/>
                                        </p:tgtEl>
                                        <p:attrNameLst>
                                          <p:attrName>style.rotation</p:attrName>
                                        </p:attrNameLst>
                                      </p:cBhvr>
                                      <p:tavLst>
                                        <p:tav tm="0">
                                          <p:val>
                                            <p:fltVal val="720"/>
                                          </p:val>
                                        </p:tav>
                                        <p:tav tm="100000">
                                          <p:val>
                                            <p:fltVal val="0"/>
                                          </p:val>
                                        </p:tav>
                                      </p:tavLst>
                                    </p:anim>
                                    <p:anim calcmode="lin" valueType="num">
                                      <p:cBhvr>
                                        <p:cTn id="42" dur="2000" fill="hold"/>
                                        <p:tgtEl>
                                          <p:spTgt spid="6"/>
                                        </p:tgtEl>
                                        <p:attrNameLst>
                                          <p:attrName>ppt_h</p:attrName>
                                        </p:attrNameLst>
                                      </p:cBhvr>
                                      <p:tavLst>
                                        <p:tav tm="0">
                                          <p:val>
                                            <p:fltVal val="0"/>
                                          </p:val>
                                        </p:tav>
                                        <p:tav tm="100000">
                                          <p:val>
                                            <p:strVal val="#ppt_h"/>
                                          </p:val>
                                        </p:tav>
                                      </p:tavLst>
                                    </p:anim>
                                    <p:anim calcmode="lin" valueType="num">
                                      <p:cBhvr>
                                        <p:cTn id="43"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35" presetClass="entr" presetSubtype="0"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2000"/>
                                        <p:tgtEl>
                                          <p:spTgt spid="8"/>
                                        </p:tgtEl>
                                      </p:cBhvr>
                                    </p:animEffect>
                                    <p:anim calcmode="lin" valueType="num">
                                      <p:cBhvr>
                                        <p:cTn id="49" dur="2000" fill="hold"/>
                                        <p:tgtEl>
                                          <p:spTgt spid="8"/>
                                        </p:tgtEl>
                                        <p:attrNameLst>
                                          <p:attrName>style.rotation</p:attrName>
                                        </p:attrNameLst>
                                      </p:cBhvr>
                                      <p:tavLst>
                                        <p:tav tm="0">
                                          <p:val>
                                            <p:fltVal val="720"/>
                                          </p:val>
                                        </p:tav>
                                        <p:tav tm="100000">
                                          <p:val>
                                            <p:fltVal val="0"/>
                                          </p:val>
                                        </p:tav>
                                      </p:tavLst>
                                    </p:anim>
                                    <p:anim calcmode="lin" valueType="num">
                                      <p:cBhvr>
                                        <p:cTn id="50" dur="2000" fill="hold"/>
                                        <p:tgtEl>
                                          <p:spTgt spid="8"/>
                                        </p:tgtEl>
                                        <p:attrNameLst>
                                          <p:attrName>ppt_h</p:attrName>
                                        </p:attrNameLst>
                                      </p:cBhvr>
                                      <p:tavLst>
                                        <p:tav tm="0">
                                          <p:val>
                                            <p:fltVal val="0"/>
                                          </p:val>
                                        </p:tav>
                                        <p:tav tm="100000">
                                          <p:val>
                                            <p:strVal val="#ppt_h"/>
                                          </p:val>
                                        </p:tav>
                                      </p:tavLst>
                                    </p:anim>
                                    <p:anim calcmode="lin" valueType="num">
                                      <p:cBhvr>
                                        <p:cTn id="51"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52" fill="hold">
                      <p:stCondLst>
                        <p:cond delay="indefinite"/>
                      </p:stCondLst>
                      <p:childTnLst>
                        <p:par>
                          <p:cTn id="53" fill="hold">
                            <p:stCondLst>
                              <p:cond delay="0"/>
                            </p:stCondLst>
                            <p:childTnLst>
                              <p:par>
                                <p:cTn id="54" presetID="39" presetClass="entr" presetSubtype="0" accel="100000" fill="hold" grpId="0" nodeType="clickEffect">
                                  <p:stCondLst>
                                    <p:cond delay="0"/>
                                  </p:stCondLst>
                                  <p:childTnLst>
                                    <p:set>
                                      <p:cBhvr>
                                        <p:cTn id="55" dur="1" fill="hold">
                                          <p:stCondLst>
                                            <p:cond delay="0"/>
                                          </p:stCondLst>
                                        </p:cTn>
                                        <p:tgtEl>
                                          <p:spTgt spid="3073"/>
                                        </p:tgtEl>
                                        <p:attrNameLst>
                                          <p:attrName>style.visibility</p:attrName>
                                        </p:attrNameLst>
                                      </p:cBhvr>
                                      <p:to>
                                        <p:strVal val="visible"/>
                                      </p:to>
                                    </p:set>
                                    <p:anim calcmode="lin" valueType="num">
                                      <p:cBhvr>
                                        <p:cTn id="56" dur="500" fill="hold"/>
                                        <p:tgtEl>
                                          <p:spTgt spid="3073"/>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3073"/>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3073"/>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30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7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400" dirty="0" smtClean="0"/>
              <a:t>Let’s sing a song.</a:t>
            </a:r>
            <a:endParaRPr lang="ru-RU" dirty="0"/>
          </a:p>
        </p:txBody>
      </p:sp>
      <p:pic>
        <p:nvPicPr>
          <p:cNvPr id="4" name="Picture 1" descr="C:\Documents and Settings\Администратор\Рабочий стол\урок 5 класс\860532977.jpg"/>
          <p:cNvPicPr>
            <a:picLocks noGrp="1" noChangeAspect="1" noChangeArrowheads="1"/>
          </p:cNvPicPr>
          <p:nvPr>
            <p:ph sz="half" idx="1"/>
          </p:nvPr>
        </p:nvPicPr>
        <p:blipFill>
          <a:blip r:embed="rId3"/>
          <a:stretch>
            <a:fillRect/>
          </a:stretch>
        </p:blipFill>
        <p:spPr bwMode="auto">
          <a:xfrm>
            <a:off x="357158" y="1857364"/>
            <a:ext cx="2667000" cy="4257675"/>
          </a:xfrm>
          <a:prstGeom prst="rect">
            <a:avLst/>
          </a:prstGeom>
          <a:noFill/>
        </p:spPr>
      </p:pic>
      <p:sp>
        <p:nvSpPr>
          <p:cNvPr id="5" name="Содержимое 4"/>
          <p:cNvSpPr>
            <a:spLocks noGrp="1"/>
          </p:cNvSpPr>
          <p:nvPr>
            <p:ph sz="half" idx="2"/>
          </p:nvPr>
        </p:nvSpPr>
        <p:spPr>
          <a:xfrm>
            <a:off x="3071802" y="1722437"/>
            <a:ext cx="5614998" cy="4525963"/>
          </a:xfrm>
        </p:spPr>
        <p:txBody>
          <a:bodyPr>
            <a:normAutofit/>
          </a:bodyPr>
          <a:lstStyle/>
          <a:p>
            <a:pPr>
              <a:buNone/>
            </a:pPr>
            <a:r>
              <a:rPr lang="en-US" sz="2000" dirty="0" smtClean="0"/>
              <a:t>One little, two little,three little Indians,</a:t>
            </a:r>
          </a:p>
          <a:p>
            <a:pPr>
              <a:buNone/>
            </a:pPr>
            <a:r>
              <a:rPr lang="en-US" sz="2000" dirty="0" smtClean="0"/>
              <a:t>Four little, five little, six little Indians,</a:t>
            </a:r>
          </a:p>
          <a:p>
            <a:pPr>
              <a:buNone/>
            </a:pPr>
            <a:r>
              <a:rPr lang="en-US" sz="2000" dirty="0" smtClean="0"/>
              <a:t>Seven little, eight little, nine little Indians</a:t>
            </a:r>
          </a:p>
          <a:p>
            <a:pPr>
              <a:buNone/>
            </a:pPr>
            <a:r>
              <a:rPr lang="en-US" sz="2000" dirty="0" smtClean="0"/>
              <a:t>           Ten little Indians boys.</a:t>
            </a:r>
          </a:p>
          <a:p>
            <a:pPr>
              <a:buNone/>
            </a:pPr>
            <a:r>
              <a:rPr lang="en-US" sz="2000" dirty="0" smtClean="0"/>
              <a:t>Ten little, nine little, eight little Indians,</a:t>
            </a:r>
          </a:p>
          <a:p>
            <a:pPr>
              <a:buNone/>
            </a:pPr>
            <a:r>
              <a:rPr lang="en-US" sz="2000" dirty="0" smtClean="0"/>
              <a:t>Seven little, six little, five little Indians,</a:t>
            </a:r>
          </a:p>
          <a:p>
            <a:pPr>
              <a:buNone/>
            </a:pPr>
            <a:r>
              <a:rPr lang="en-US" sz="2000" dirty="0" smtClean="0"/>
              <a:t>Four little, three little , two little Indians,</a:t>
            </a:r>
          </a:p>
          <a:p>
            <a:pPr>
              <a:buNone/>
            </a:pPr>
            <a:r>
              <a:rPr lang="en-US" sz="2000" dirty="0" smtClean="0"/>
              <a:t>               One little Indian boy.</a:t>
            </a:r>
            <a:endParaRPr lang="ru-RU" sz="2000" dirty="0"/>
          </a:p>
        </p:txBody>
      </p:sp>
      <p:pic>
        <p:nvPicPr>
          <p:cNvPr id="6" name="03_ten_little_indians.mp3">
            <a:hlinkClick r:id="" action="ppaction://media"/>
          </p:cNvPr>
          <p:cNvPicPr>
            <a:picLocks noRot="1" noChangeAspect="1"/>
          </p:cNvPicPr>
          <p:nvPr>
            <a:audioFile r:link="rId1"/>
          </p:nvPr>
        </p:nvPicPr>
        <p:blipFill>
          <a:blip r:embed="rId4"/>
          <a:stretch>
            <a:fillRect/>
          </a:stretch>
        </p:blipFill>
        <p:spPr>
          <a:xfrm>
            <a:off x="7715272" y="5786454"/>
            <a:ext cx="304800" cy="304800"/>
          </a:xfrm>
          <a:prstGeom prst="rect">
            <a:avLst/>
          </a:prstGeom>
        </p:spPr>
      </p:pic>
      <p:pic>
        <p:nvPicPr>
          <p:cNvPr id="7" name="Picture 2" descr="D:\Мои рисунки\Картинки\Animated\images\back.gif">
            <a:hlinkClick r:id="rId5" action="ppaction://hlinksldjump"/>
          </p:cNvPr>
          <p:cNvPicPr>
            <a:picLocks noChangeAspect="1" noChangeArrowheads="1" noCrop="1"/>
          </p:cNvPicPr>
          <p:nvPr/>
        </p:nvPicPr>
        <p:blipFill>
          <a:blip r:embed="rId6"/>
          <a:srcRect/>
          <a:stretch>
            <a:fillRect/>
          </a:stretch>
        </p:blipFill>
        <p:spPr bwMode="auto">
          <a:xfrm>
            <a:off x="8286750" y="0"/>
            <a:ext cx="857250" cy="10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9443" fill="hold"/>
                                        <p:tgtEl>
                                          <p:spTgt spid="6"/>
                                        </p:tgtEl>
                                      </p:cBhvr>
                                    </p:cmd>
                                  </p:childTnLst>
                                </p:cTn>
                              </p:par>
                              <p:par>
                                <p:cTn id="7" presetID="54" presetClass="entr" presetSubtype="0" accel="10000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500" fill="hold"/>
                                        <p:tgtEl>
                                          <p:spTgt spid="2"/>
                                        </p:tgtEl>
                                        <p:attrNameLst>
                                          <p:attrName>ppt_w</p:attrName>
                                        </p:attrNameLst>
                                      </p:cBhvr>
                                      <p:tavLst>
                                        <p:tav tm="0">
                                          <p:val>
                                            <p:strVal val="#ppt_w*0.05"/>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anim calcmode="lin" valueType="num">
                                      <p:cBhvr>
                                        <p:cTn id="11" dur="500" fill="hold"/>
                                        <p:tgtEl>
                                          <p:spTgt spid="2"/>
                                        </p:tgtEl>
                                        <p:attrNameLst>
                                          <p:attrName>ppt_x</p:attrName>
                                        </p:attrNameLst>
                                      </p:cBhvr>
                                      <p:tavLst>
                                        <p:tav tm="0">
                                          <p:val>
                                            <p:strVal val="#ppt_x-.2"/>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Effect transition="in" filter="fade">
                                      <p:cBhvr>
                                        <p:cTn id="13" dur="500"/>
                                        <p:tgtEl>
                                          <p:spTgt spid="2"/>
                                        </p:tgtEl>
                                      </p:cBhvr>
                                    </p:animEffect>
                                  </p:childTnLst>
                                </p:cTn>
                              </p:par>
                              <p:par>
                                <p:cTn id="14" presetID="15"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2000" fill="hold"/>
                                        <p:tgtEl>
                                          <p:spTgt spid="4"/>
                                        </p:tgtEl>
                                        <p:attrNameLst>
                                          <p:attrName>ppt_w</p:attrName>
                                        </p:attrNameLst>
                                      </p:cBhvr>
                                      <p:tavLst>
                                        <p:tav tm="0">
                                          <p:val>
                                            <p:fltVal val="0"/>
                                          </p:val>
                                        </p:tav>
                                        <p:tav tm="100000">
                                          <p:val>
                                            <p:strVal val="#ppt_w"/>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 calcmode="lin" valueType="num">
                                      <p:cBhvr>
                                        <p:cTn id="18"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9" dur="2000" fill="hold"/>
                                        <p:tgtEl>
                                          <p:spTgt spid="4"/>
                                        </p:tgtEl>
                                        <p:attrNameLst>
                                          <p:attrName>ppt_y</p:attrName>
                                        </p:attrNameLst>
                                      </p:cBhvr>
                                      <p:tavLst>
                                        <p:tav tm="0" fmla="#ppt_y+(sin(-2*pi*(1-$))*-#ppt_x+cos(-2*pi*(1-$))*(1-#ppt_y))*(1-$)">
                                          <p:val>
                                            <p:fltVal val="0"/>
                                          </p:val>
                                        </p:tav>
                                        <p:tav tm="100000">
                                          <p:val>
                                            <p:fltVal val="1"/>
                                          </p:val>
                                        </p:tav>
                                      </p:tavLst>
                                    </p:anim>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22"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5">
                                            <p:txEl>
                                              <p:pRg st="0" end="0"/>
                                            </p:txEl>
                                          </p:spTgt>
                                        </p:tgtEl>
                                        <p:attrNameLst>
                                          <p:attrName>fill.type</p:attrName>
                                        </p:attrNameLst>
                                      </p:cBhvr>
                                      <p:to>
                                        <p:strVal val="solid"/>
                                      </p:to>
                                    </p:set>
                                  </p:childTnLst>
                                </p:cTn>
                              </p:par>
                              <p:par>
                                <p:cTn id="25" presetID="27" presetClass="entr" presetSubtype="0" fill="hold" grpId="0" nodeType="withEffect">
                                  <p:stCondLst>
                                    <p:cond delay="0"/>
                                  </p:stCondLst>
                                  <p:iterate type="lt">
                                    <p:tmPct val="50000"/>
                                  </p:iterate>
                                  <p:childTnLst>
                                    <p:set>
                                      <p:cBhvr>
                                        <p:cTn id="26" dur="1" fill="hold">
                                          <p:stCondLst>
                                            <p:cond delay="0"/>
                                          </p:stCondLst>
                                        </p:cTn>
                                        <p:tgtEl>
                                          <p:spTgt spid="5">
                                            <p:txEl>
                                              <p:pRg st="1" end="1"/>
                                            </p:txEl>
                                          </p:spTgt>
                                        </p:tgtEl>
                                        <p:attrNameLst>
                                          <p:attrName>style.visibility</p:attrName>
                                        </p:attrNameLst>
                                      </p:cBhvr>
                                      <p:to>
                                        <p:strVal val="visible"/>
                                      </p:to>
                                    </p:set>
                                    <p:anim calcmode="discrete" valueType="clr">
                                      <p:cBhvr override="childStyle">
                                        <p:cTn id="27" dur="80"/>
                                        <p:tgtEl>
                                          <p:spTgt spid="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5">
                                            <p:txEl>
                                              <p:pRg st="1" end="1"/>
                                            </p:txEl>
                                          </p:spTgt>
                                        </p:tgtEl>
                                        <p:attrNameLst>
                                          <p:attrName>fillcolor</p:attrName>
                                        </p:attrNameLst>
                                      </p:cBhvr>
                                      <p:tavLst>
                                        <p:tav tm="0">
                                          <p:val>
                                            <p:clrVal>
                                              <a:schemeClr val="accent2"/>
                                            </p:clrVal>
                                          </p:val>
                                        </p:tav>
                                        <p:tav tm="50000">
                                          <p:val>
                                            <p:clrVal>
                                              <a:schemeClr val="hlink"/>
                                            </p:clrVal>
                                          </p:val>
                                        </p:tav>
                                      </p:tavLst>
                                    </p:anim>
                                    <p:set>
                                      <p:cBhvr>
                                        <p:cTn id="29" dur="80"/>
                                        <p:tgtEl>
                                          <p:spTgt spid="5">
                                            <p:txEl>
                                              <p:pRg st="1" end="1"/>
                                            </p:txEl>
                                          </p:spTgt>
                                        </p:tgtEl>
                                        <p:attrNameLst>
                                          <p:attrName>fill.type</p:attrName>
                                        </p:attrNameLst>
                                      </p:cBhvr>
                                      <p:to>
                                        <p:strVal val="solid"/>
                                      </p:to>
                                    </p:set>
                                  </p:childTnLst>
                                </p:cTn>
                              </p:par>
                              <p:par>
                                <p:cTn id="30" presetID="27" presetClass="entr" presetSubtype="0" fill="hold" grpId="0" nodeType="withEffect">
                                  <p:stCondLst>
                                    <p:cond delay="0"/>
                                  </p:stCondLst>
                                  <p:iterate type="lt">
                                    <p:tmPct val="50000"/>
                                  </p:iterate>
                                  <p:childTnLst>
                                    <p:set>
                                      <p:cBhvr>
                                        <p:cTn id="31" dur="1" fill="hold">
                                          <p:stCondLst>
                                            <p:cond delay="0"/>
                                          </p:stCondLst>
                                        </p:cTn>
                                        <p:tgtEl>
                                          <p:spTgt spid="5">
                                            <p:txEl>
                                              <p:pRg st="2" end="2"/>
                                            </p:txEl>
                                          </p:spTgt>
                                        </p:tgtEl>
                                        <p:attrNameLst>
                                          <p:attrName>style.visibility</p:attrName>
                                        </p:attrNameLst>
                                      </p:cBhvr>
                                      <p:to>
                                        <p:strVal val="visible"/>
                                      </p:to>
                                    </p:set>
                                    <p:anim calcmode="discrete" valueType="clr">
                                      <p:cBhvr override="childStyle">
                                        <p:cTn id="32" dur="80"/>
                                        <p:tgtEl>
                                          <p:spTgt spid="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5">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5">
                                            <p:txEl>
                                              <p:pRg st="2" end="2"/>
                                            </p:txEl>
                                          </p:spTgt>
                                        </p:tgtEl>
                                        <p:attrNameLst>
                                          <p:attrName>fill.type</p:attrName>
                                        </p:attrNameLst>
                                      </p:cBhvr>
                                      <p:to>
                                        <p:strVal val="solid"/>
                                      </p:to>
                                    </p:set>
                                  </p:childTnLst>
                                </p:cTn>
                              </p:par>
                              <p:par>
                                <p:cTn id="35" presetID="27" presetClass="entr" presetSubtype="0" fill="hold" grpId="0" nodeType="withEffect">
                                  <p:stCondLst>
                                    <p:cond delay="0"/>
                                  </p:stCondLst>
                                  <p:iterate type="lt">
                                    <p:tmPct val="50000"/>
                                  </p:iterate>
                                  <p:childTnLst>
                                    <p:set>
                                      <p:cBhvr>
                                        <p:cTn id="36" dur="1" fill="hold">
                                          <p:stCondLst>
                                            <p:cond delay="0"/>
                                          </p:stCondLst>
                                        </p:cTn>
                                        <p:tgtEl>
                                          <p:spTgt spid="5">
                                            <p:txEl>
                                              <p:pRg st="3" end="3"/>
                                            </p:txEl>
                                          </p:spTgt>
                                        </p:tgtEl>
                                        <p:attrNameLst>
                                          <p:attrName>style.visibility</p:attrName>
                                        </p:attrNameLst>
                                      </p:cBhvr>
                                      <p:to>
                                        <p:strVal val="visible"/>
                                      </p:to>
                                    </p:set>
                                    <p:anim calcmode="discrete" valueType="clr">
                                      <p:cBhvr override="childStyle">
                                        <p:cTn id="37" dur="80"/>
                                        <p:tgtEl>
                                          <p:spTgt spid="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5">
                                            <p:txEl>
                                              <p:pRg st="3" end="3"/>
                                            </p:txEl>
                                          </p:spTgt>
                                        </p:tgtEl>
                                        <p:attrNameLst>
                                          <p:attrName>fillcolor</p:attrName>
                                        </p:attrNameLst>
                                      </p:cBhvr>
                                      <p:tavLst>
                                        <p:tav tm="0">
                                          <p:val>
                                            <p:clrVal>
                                              <a:schemeClr val="accent2"/>
                                            </p:clrVal>
                                          </p:val>
                                        </p:tav>
                                        <p:tav tm="50000">
                                          <p:val>
                                            <p:clrVal>
                                              <a:schemeClr val="hlink"/>
                                            </p:clrVal>
                                          </p:val>
                                        </p:tav>
                                      </p:tavLst>
                                    </p:anim>
                                    <p:set>
                                      <p:cBhvr>
                                        <p:cTn id="39" dur="80"/>
                                        <p:tgtEl>
                                          <p:spTgt spid="5">
                                            <p:txEl>
                                              <p:pRg st="3" end="3"/>
                                            </p:txEl>
                                          </p:spTgt>
                                        </p:tgtEl>
                                        <p:attrNameLst>
                                          <p:attrName>fill.type</p:attrName>
                                        </p:attrNameLst>
                                      </p:cBhvr>
                                      <p:to>
                                        <p:strVal val="solid"/>
                                      </p:to>
                                    </p:set>
                                  </p:childTnLst>
                                </p:cTn>
                              </p:par>
                              <p:par>
                                <p:cTn id="40" presetID="27" presetClass="entr" presetSubtype="0" fill="hold" grpId="0" nodeType="withEffect">
                                  <p:stCondLst>
                                    <p:cond delay="0"/>
                                  </p:stCondLst>
                                  <p:iterate type="lt">
                                    <p:tmPct val="50000"/>
                                  </p:iterate>
                                  <p:childTnLst>
                                    <p:set>
                                      <p:cBhvr>
                                        <p:cTn id="41" dur="1" fill="hold">
                                          <p:stCondLst>
                                            <p:cond delay="0"/>
                                          </p:stCondLst>
                                        </p:cTn>
                                        <p:tgtEl>
                                          <p:spTgt spid="5">
                                            <p:txEl>
                                              <p:pRg st="4" end="4"/>
                                            </p:txEl>
                                          </p:spTgt>
                                        </p:tgtEl>
                                        <p:attrNameLst>
                                          <p:attrName>style.visibility</p:attrName>
                                        </p:attrNameLst>
                                      </p:cBhvr>
                                      <p:to>
                                        <p:strVal val="visible"/>
                                      </p:to>
                                    </p:set>
                                    <p:anim calcmode="discrete" valueType="clr">
                                      <p:cBhvr override="childStyle">
                                        <p:cTn id="42" dur="80"/>
                                        <p:tgtEl>
                                          <p:spTgt spid="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5">
                                            <p:txEl>
                                              <p:pRg st="4" end="4"/>
                                            </p:txEl>
                                          </p:spTgt>
                                        </p:tgtEl>
                                        <p:attrNameLst>
                                          <p:attrName>fill.type</p:attrName>
                                        </p:attrNameLst>
                                      </p:cBhvr>
                                      <p:to>
                                        <p:strVal val="solid"/>
                                      </p:to>
                                    </p:set>
                                  </p:childTnLst>
                                </p:cTn>
                              </p:par>
                              <p:par>
                                <p:cTn id="45" presetID="27" presetClass="entr" presetSubtype="0" fill="hold" grpId="0" nodeType="withEffect">
                                  <p:stCondLst>
                                    <p:cond delay="0"/>
                                  </p:stCondLst>
                                  <p:iterate type="lt">
                                    <p:tmPct val="50000"/>
                                  </p:iterate>
                                  <p:childTnLst>
                                    <p:set>
                                      <p:cBhvr>
                                        <p:cTn id="46" dur="1" fill="hold">
                                          <p:stCondLst>
                                            <p:cond delay="0"/>
                                          </p:stCondLst>
                                        </p:cTn>
                                        <p:tgtEl>
                                          <p:spTgt spid="5">
                                            <p:txEl>
                                              <p:pRg st="5" end="5"/>
                                            </p:txEl>
                                          </p:spTgt>
                                        </p:tgtEl>
                                        <p:attrNameLst>
                                          <p:attrName>style.visibility</p:attrName>
                                        </p:attrNameLst>
                                      </p:cBhvr>
                                      <p:to>
                                        <p:strVal val="visible"/>
                                      </p:to>
                                    </p:set>
                                    <p:anim calcmode="discrete" valueType="clr">
                                      <p:cBhvr override="childStyle">
                                        <p:cTn id="47" dur="80"/>
                                        <p:tgtEl>
                                          <p:spTgt spid="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5">
                                            <p:txEl>
                                              <p:pRg st="5" end="5"/>
                                            </p:txEl>
                                          </p:spTgt>
                                        </p:tgtEl>
                                        <p:attrNameLst>
                                          <p:attrName>fillcolor</p:attrName>
                                        </p:attrNameLst>
                                      </p:cBhvr>
                                      <p:tavLst>
                                        <p:tav tm="0">
                                          <p:val>
                                            <p:clrVal>
                                              <a:schemeClr val="accent2"/>
                                            </p:clrVal>
                                          </p:val>
                                        </p:tav>
                                        <p:tav tm="50000">
                                          <p:val>
                                            <p:clrVal>
                                              <a:schemeClr val="hlink"/>
                                            </p:clrVal>
                                          </p:val>
                                        </p:tav>
                                      </p:tavLst>
                                    </p:anim>
                                    <p:set>
                                      <p:cBhvr>
                                        <p:cTn id="49" dur="80"/>
                                        <p:tgtEl>
                                          <p:spTgt spid="5">
                                            <p:txEl>
                                              <p:pRg st="5" end="5"/>
                                            </p:txEl>
                                          </p:spTgt>
                                        </p:tgtEl>
                                        <p:attrNameLst>
                                          <p:attrName>fill.type</p:attrName>
                                        </p:attrNameLst>
                                      </p:cBhvr>
                                      <p:to>
                                        <p:strVal val="solid"/>
                                      </p:to>
                                    </p:set>
                                  </p:childTnLst>
                                </p:cTn>
                              </p:par>
                              <p:par>
                                <p:cTn id="50" presetID="27" presetClass="entr" presetSubtype="0" fill="hold" grpId="0" nodeType="withEffect">
                                  <p:stCondLst>
                                    <p:cond delay="0"/>
                                  </p:stCondLst>
                                  <p:iterate type="lt">
                                    <p:tmPct val="50000"/>
                                  </p:iterate>
                                  <p:childTnLst>
                                    <p:set>
                                      <p:cBhvr>
                                        <p:cTn id="51" dur="1" fill="hold">
                                          <p:stCondLst>
                                            <p:cond delay="0"/>
                                          </p:stCondLst>
                                        </p:cTn>
                                        <p:tgtEl>
                                          <p:spTgt spid="5">
                                            <p:txEl>
                                              <p:pRg st="6" end="6"/>
                                            </p:txEl>
                                          </p:spTgt>
                                        </p:tgtEl>
                                        <p:attrNameLst>
                                          <p:attrName>style.visibility</p:attrName>
                                        </p:attrNameLst>
                                      </p:cBhvr>
                                      <p:to>
                                        <p:strVal val="visible"/>
                                      </p:to>
                                    </p:set>
                                    <p:anim calcmode="discrete" valueType="clr">
                                      <p:cBhvr override="childStyle">
                                        <p:cTn id="52" dur="80"/>
                                        <p:tgtEl>
                                          <p:spTgt spid="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5">
                                            <p:txEl>
                                              <p:pRg st="6" end="6"/>
                                            </p:txEl>
                                          </p:spTgt>
                                        </p:tgtEl>
                                        <p:attrNameLst>
                                          <p:attrName>fillcolor</p:attrName>
                                        </p:attrNameLst>
                                      </p:cBhvr>
                                      <p:tavLst>
                                        <p:tav tm="0">
                                          <p:val>
                                            <p:clrVal>
                                              <a:schemeClr val="accent2"/>
                                            </p:clrVal>
                                          </p:val>
                                        </p:tav>
                                        <p:tav tm="50000">
                                          <p:val>
                                            <p:clrVal>
                                              <a:schemeClr val="hlink"/>
                                            </p:clrVal>
                                          </p:val>
                                        </p:tav>
                                      </p:tavLst>
                                    </p:anim>
                                    <p:set>
                                      <p:cBhvr>
                                        <p:cTn id="54" dur="80"/>
                                        <p:tgtEl>
                                          <p:spTgt spid="5">
                                            <p:txEl>
                                              <p:pRg st="6" end="6"/>
                                            </p:txEl>
                                          </p:spTgt>
                                        </p:tgtEl>
                                        <p:attrNameLst>
                                          <p:attrName>fill.type</p:attrName>
                                        </p:attrNameLst>
                                      </p:cBhvr>
                                      <p:to>
                                        <p:strVal val="solid"/>
                                      </p:to>
                                    </p:set>
                                  </p:childTnLst>
                                </p:cTn>
                              </p:par>
                              <p:par>
                                <p:cTn id="55" presetID="27" presetClass="entr" presetSubtype="0" fill="hold" grpId="0" nodeType="withEffect">
                                  <p:stCondLst>
                                    <p:cond delay="0"/>
                                  </p:stCondLst>
                                  <p:iterate type="lt">
                                    <p:tmPct val="50000"/>
                                  </p:iterate>
                                  <p:childTnLst>
                                    <p:set>
                                      <p:cBhvr>
                                        <p:cTn id="56" dur="1" fill="hold">
                                          <p:stCondLst>
                                            <p:cond delay="0"/>
                                          </p:stCondLst>
                                        </p:cTn>
                                        <p:tgtEl>
                                          <p:spTgt spid="5">
                                            <p:txEl>
                                              <p:pRg st="7" end="7"/>
                                            </p:txEl>
                                          </p:spTgt>
                                        </p:tgtEl>
                                        <p:attrNameLst>
                                          <p:attrName>style.visibility</p:attrName>
                                        </p:attrNameLst>
                                      </p:cBhvr>
                                      <p:to>
                                        <p:strVal val="visible"/>
                                      </p:to>
                                    </p:set>
                                    <p:anim calcmode="discrete" valueType="clr">
                                      <p:cBhvr override="childStyle">
                                        <p:cTn id="57" dur="80"/>
                                        <p:tgtEl>
                                          <p:spTgt spid="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5">
                                            <p:txEl>
                                              <p:pRg st="7" end="7"/>
                                            </p:txEl>
                                          </p:spTgt>
                                        </p:tgtEl>
                                        <p:attrNameLst>
                                          <p:attrName>fillcolor</p:attrName>
                                        </p:attrNameLst>
                                      </p:cBhvr>
                                      <p:tavLst>
                                        <p:tav tm="0">
                                          <p:val>
                                            <p:clrVal>
                                              <a:schemeClr val="accent2"/>
                                            </p:clrVal>
                                          </p:val>
                                        </p:tav>
                                        <p:tav tm="50000">
                                          <p:val>
                                            <p:clrVal>
                                              <a:schemeClr val="hlink"/>
                                            </p:clrVal>
                                          </p:val>
                                        </p:tav>
                                      </p:tavLst>
                                    </p:anim>
                                    <p:set>
                                      <p:cBhvr>
                                        <p:cTn id="59" dur="80"/>
                                        <p:tgtEl>
                                          <p:spTgt spid="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audio>
              <p:cMediaNode>
                <p:cTn id="60"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Guess the Word</a:t>
            </a:r>
            <a:endParaRPr lang="ru-RU" dirty="0"/>
          </a:p>
        </p:txBody>
      </p:sp>
      <p:sp>
        <p:nvSpPr>
          <p:cNvPr id="3" name="Содержимое 2"/>
          <p:cNvSpPr>
            <a:spLocks noGrp="1"/>
          </p:cNvSpPr>
          <p:nvPr>
            <p:ph idx="1"/>
          </p:nvPr>
        </p:nvSpPr>
        <p:spPr/>
        <p:txBody>
          <a:bodyPr/>
          <a:lstStyle/>
          <a:p>
            <a:r>
              <a:rPr lang="en-US" b="1" dirty="0" smtClean="0"/>
              <a:t>9 / 12, 9, 11, 5 / 5, 14, 7, 12, 9, 19, 8.</a:t>
            </a:r>
            <a:endParaRPr lang="ru-RU" dirty="0" smtClean="0"/>
          </a:p>
          <a:p>
            <a:r>
              <a:rPr lang="ru-RU" dirty="0" smtClean="0"/>
              <a:t>букве А соответствует цифра 1 и т.д. </a:t>
            </a:r>
            <a:endParaRPr lang="ru-RU" dirty="0"/>
          </a:p>
        </p:txBody>
      </p:sp>
      <p:pic>
        <p:nvPicPr>
          <p:cNvPr id="4" name="Picture 2" descr="D:\Мои рисунки\Картинки\Animated\images\back.gif">
            <a:hlinkClick r:id="rId2" action="ppaction://hlinksldjump"/>
          </p:cNvPr>
          <p:cNvPicPr>
            <a:picLocks noChangeAspect="1" noChangeArrowheads="1" noCrop="1"/>
          </p:cNvPicPr>
          <p:nvPr/>
        </p:nvPicPr>
        <p:blipFill>
          <a:blip r:embed="rId3"/>
          <a:srcRect/>
          <a:stretch>
            <a:fillRect/>
          </a:stretch>
        </p:blipFill>
        <p:spPr bwMode="auto">
          <a:xfrm>
            <a:off x="8286750" y="0"/>
            <a:ext cx="857250" cy="1095375"/>
          </a:xfrm>
          <a:prstGeom prst="rect">
            <a:avLst/>
          </a:prstGeom>
          <a:noFill/>
        </p:spPr>
      </p:pic>
      <p:pic>
        <p:nvPicPr>
          <p:cNvPr id="2051" name="Picture 3" descr="D:\Мои рисунки\Картинки\Валентинки\двм 15710.gif"/>
          <p:cNvPicPr>
            <a:picLocks noChangeAspect="1" noChangeArrowheads="1" noCrop="1"/>
          </p:cNvPicPr>
          <p:nvPr/>
        </p:nvPicPr>
        <p:blipFill>
          <a:blip r:embed="rId4"/>
          <a:srcRect/>
          <a:stretch>
            <a:fillRect/>
          </a:stretch>
        </p:blipFill>
        <p:spPr bwMode="auto">
          <a:xfrm>
            <a:off x="3428992" y="3357562"/>
            <a:ext cx="2405078" cy="24050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anim calcmode="lin" valueType="num">
                                      <p:cBhvr>
                                        <p:cTn id="17"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anim calcmode="lin" valueType="num">
                                      <p:cBhvr>
                                        <p:cTn id="25"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nodeType="clickEffect">
                                  <p:stCondLst>
                                    <p:cond delay="0"/>
                                  </p:stCondLst>
                                  <p:childTnLst>
                                    <p:set>
                                      <p:cBhvr>
                                        <p:cTn id="31" dur="1" fill="hold">
                                          <p:stCondLst>
                                            <p:cond delay="0"/>
                                          </p:stCondLst>
                                        </p:cTn>
                                        <p:tgtEl>
                                          <p:spTgt spid="2051"/>
                                        </p:tgtEl>
                                        <p:attrNameLst>
                                          <p:attrName>style.visibility</p:attrName>
                                        </p:attrNameLst>
                                      </p:cBhvr>
                                      <p:to>
                                        <p:strVal val="visible"/>
                                      </p:to>
                                    </p:set>
                                    <p:anim calcmode="lin" valueType="num">
                                      <p:cBhvr>
                                        <p:cTn id="32" dur="500" fill="hold"/>
                                        <p:tgtEl>
                                          <p:spTgt spid="2051"/>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2051"/>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2051"/>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20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Our homework:Ex.10 p.116 and the crossword.</a:t>
            </a:r>
            <a:endParaRPr lang="ru-RU" dirty="0"/>
          </a:p>
        </p:txBody>
      </p:sp>
      <p:graphicFrame>
        <p:nvGraphicFramePr>
          <p:cNvPr id="4" name="Содержимое 3"/>
          <p:cNvGraphicFramePr>
            <a:graphicFrameLocks noGrp="1"/>
          </p:cNvGraphicFramePr>
          <p:nvPr>
            <p:ph idx="1"/>
          </p:nvPr>
        </p:nvGraphicFramePr>
        <p:xfrm>
          <a:off x="1000100" y="1428736"/>
          <a:ext cx="7500990" cy="5064220"/>
        </p:xfrm>
        <a:graphic>
          <a:graphicData uri="http://schemas.openxmlformats.org/drawingml/2006/table">
            <a:tbl>
              <a:tblPr firstRow="1" bandRow="1">
                <a:tableStyleId>{5C22544A-7EE6-4342-B048-85BDC9FD1C3A}</a:tableStyleId>
              </a:tblPr>
              <a:tblGrid>
                <a:gridCol w="750099"/>
                <a:gridCol w="750099"/>
                <a:gridCol w="750099"/>
                <a:gridCol w="750099"/>
                <a:gridCol w="750099"/>
                <a:gridCol w="750099"/>
                <a:gridCol w="750099"/>
                <a:gridCol w="750099"/>
                <a:gridCol w="750099"/>
                <a:gridCol w="750099"/>
              </a:tblGrid>
              <a:tr h="454606">
                <a:tc>
                  <a:txBody>
                    <a:bodyPr/>
                    <a:lstStyle/>
                    <a:p>
                      <a:endParaRPr lang="ru-RU" dirty="0"/>
                    </a:p>
                  </a:txBody>
                  <a:tcPr/>
                </a:tc>
                <a:tc>
                  <a:txBody>
                    <a:bodyPr/>
                    <a:lstStyle/>
                    <a:p>
                      <a:endParaRPr lang="ru-RU"/>
                    </a:p>
                  </a:txBody>
                  <a:tcPr/>
                </a:tc>
                <a:tc>
                  <a:txBody>
                    <a:bodyPr/>
                    <a:lstStyle/>
                    <a:p>
                      <a:r>
                        <a:rPr lang="en-US" sz="2800" dirty="0" smtClean="0"/>
                        <a:t>o</a:t>
                      </a:r>
                      <a:endParaRPr lang="ru-RU" sz="2800"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454606">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454606">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r>
                        <a:rPr lang="en-US" sz="2000" dirty="0" smtClean="0"/>
                        <a:t>n</a:t>
                      </a:r>
                      <a:endParaRPr lang="ru-RU" sz="2000"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454606">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454606">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454606">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454606">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454606">
                <a:tc>
                  <a:txBody>
                    <a:bodyPr/>
                    <a:lstStyle/>
                    <a:p>
                      <a:endParaRPr lang="ru-RU" dirty="0"/>
                    </a:p>
                  </a:txBody>
                  <a:tcPr/>
                </a:tc>
                <a:tc>
                  <a:txBody>
                    <a:bodyPr/>
                    <a:lstStyle/>
                    <a:p>
                      <a:r>
                        <a:rPr lang="en-US" sz="2000" dirty="0" smtClean="0"/>
                        <a:t>f</a:t>
                      </a:r>
                      <a:endParaRPr lang="ru-RU" sz="2000"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454606">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454606">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r>
                        <a:rPr lang="en-US" dirty="0" smtClean="0"/>
                        <a:t>e</a:t>
                      </a:r>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454606">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strVal val="#ppt_w*0.05"/>
                                          </p:val>
                                        </p:tav>
                                        <p:tav tm="100000">
                                          <p:val>
                                            <p:strVal val="#ppt_w"/>
                                          </p:val>
                                        </p:tav>
                                      </p:tavLst>
                                    </p:anim>
                                    <p:anim calcmode="lin" valueType="num">
                                      <p:cBhvr>
                                        <p:cTn id="15" dur="500" fill="hold"/>
                                        <p:tgtEl>
                                          <p:spTgt spid="4"/>
                                        </p:tgtEl>
                                        <p:attrNameLst>
                                          <p:attrName>ppt_h</p:attrName>
                                        </p:attrNameLst>
                                      </p:cBhvr>
                                      <p:tavLst>
                                        <p:tav tm="0">
                                          <p:val>
                                            <p:strVal val="#ppt_h"/>
                                          </p:val>
                                        </p:tav>
                                        <p:tav tm="100000">
                                          <p:val>
                                            <p:strVal val="#ppt_h"/>
                                          </p:val>
                                        </p:tav>
                                      </p:tavLst>
                                    </p:anim>
                                    <p:anim calcmode="lin" valueType="num">
                                      <p:cBhvr>
                                        <p:cTn id="16" dur="500" fill="hold"/>
                                        <p:tgtEl>
                                          <p:spTgt spid="4"/>
                                        </p:tgtEl>
                                        <p:attrNameLst>
                                          <p:attrName>ppt_x</p:attrName>
                                        </p:attrNameLst>
                                      </p:cBhvr>
                                      <p:tavLst>
                                        <p:tav tm="0">
                                          <p:val>
                                            <p:strVal val="#ppt_x-.2"/>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smtClean="0"/>
              <a:t>English Proverbs and Fairy Tails</a:t>
            </a:r>
            <a:endParaRPr lang="ru-RU" sz="3600" dirty="0"/>
          </a:p>
        </p:txBody>
      </p:sp>
      <p:sp>
        <p:nvSpPr>
          <p:cNvPr id="3" name="Содержимое 2"/>
          <p:cNvSpPr>
            <a:spLocks noGrp="1"/>
          </p:cNvSpPr>
          <p:nvPr>
            <p:ph idx="1"/>
          </p:nvPr>
        </p:nvSpPr>
        <p:spPr>
          <a:xfrm>
            <a:off x="457200" y="1285860"/>
            <a:ext cx="8229600" cy="5168948"/>
          </a:xfrm>
        </p:spPr>
        <p:txBody>
          <a:bodyPr>
            <a:normAutofit fontScale="70000" lnSpcReduction="20000"/>
          </a:bodyPr>
          <a:lstStyle/>
          <a:p>
            <a:r>
              <a:rPr lang="ru-RU" sz="3200" dirty="0" smtClean="0"/>
              <a:t>Один за всех и все за одного</a:t>
            </a:r>
          </a:p>
          <a:p>
            <a:r>
              <a:rPr lang="en-US" sz="3200" dirty="0" smtClean="0">
                <a:solidFill>
                  <a:schemeClr val="accent1">
                    <a:lumMod val="75000"/>
                  </a:schemeClr>
                </a:solidFill>
              </a:rPr>
              <a:t>All for one and one for all</a:t>
            </a:r>
            <a:endParaRPr lang="ru-RU" sz="3200" dirty="0" smtClean="0">
              <a:solidFill>
                <a:schemeClr val="accent1">
                  <a:lumMod val="75000"/>
                </a:schemeClr>
              </a:solidFill>
            </a:endParaRPr>
          </a:p>
          <a:p>
            <a:r>
              <a:rPr lang="ru-RU" sz="3200" dirty="0" smtClean="0"/>
              <a:t>Одна голова хорошо, две лучше</a:t>
            </a:r>
          </a:p>
          <a:p>
            <a:r>
              <a:rPr lang="en-US" sz="3200" dirty="0" smtClean="0">
                <a:solidFill>
                  <a:schemeClr val="accent1">
                    <a:lumMod val="75000"/>
                  </a:schemeClr>
                </a:solidFill>
              </a:rPr>
              <a:t>Two heads are better than one </a:t>
            </a:r>
            <a:endParaRPr lang="ru-RU" sz="3200" dirty="0" smtClean="0">
              <a:solidFill>
                <a:schemeClr val="accent1">
                  <a:lumMod val="75000"/>
                </a:schemeClr>
              </a:solidFill>
            </a:endParaRPr>
          </a:p>
          <a:p>
            <a:r>
              <a:rPr lang="ru-RU" sz="3200" dirty="0" smtClean="0"/>
              <a:t>Третий лишний </a:t>
            </a:r>
          </a:p>
          <a:p>
            <a:r>
              <a:rPr lang="en-US" sz="3200" dirty="0" smtClean="0">
                <a:solidFill>
                  <a:schemeClr val="accent1">
                    <a:lumMod val="75000"/>
                  </a:schemeClr>
                </a:solidFill>
              </a:rPr>
              <a:t>Three’s a crowd</a:t>
            </a:r>
            <a:endParaRPr lang="ru-RU" sz="3200" dirty="0" smtClean="0">
              <a:solidFill>
                <a:schemeClr val="accent1">
                  <a:lumMod val="75000"/>
                </a:schemeClr>
              </a:solidFill>
            </a:endParaRPr>
          </a:p>
          <a:p>
            <a:r>
              <a:rPr lang="ru-RU" sz="3200" dirty="0" smtClean="0"/>
              <a:t>Ум хорошо, а два лучше</a:t>
            </a:r>
          </a:p>
          <a:p>
            <a:r>
              <a:rPr lang="en-US" sz="3200" dirty="0" smtClean="0">
                <a:solidFill>
                  <a:schemeClr val="accent1">
                    <a:lumMod val="75000"/>
                  </a:schemeClr>
                </a:solidFill>
              </a:rPr>
              <a:t>Four eyes see more than two</a:t>
            </a:r>
            <a:endParaRPr lang="ru-RU" sz="3200" dirty="0" smtClean="0">
              <a:solidFill>
                <a:schemeClr val="accent1">
                  <a:lumMod val="75000"/>
                </a:schemeClr>
              </a:solidFill>
            </a:endParaRPr>
          </a:p>
          <a:p>
            <a:r>
              <a:rPr lang="ru-RU" sz="3200" dirty="0" smtClean="0"/>
              <a:t>Кто хочет преуспевать, должен в пять вставать</a:t>
            </a:r>
          </a:p>
          <a:p>
            <a:r>
              <a:rPr lang="en-US" sz="3200" dirty="0" smtClean="0">
                <a:solidFill>
                  <a:schemeClr val="accent1">
                    <a:lumMod val="75000"/>
                  </a:schemeClr>
                </a:solidFill>
              </a:rPr>
              <a:t>He that will thrive, must rise at five</a:t>
            </a:r>
            <a:endParaRPr lang="ru-RU" sz="3200" dirty="0" smtClean="0">
              <a:solidFill>
                <a:schemeClr val="accent1">
                  <a:lumMod val="75000"/>
                </a:schemeClr>
              </a:solidFill>
            </a:endParaRPr>
          </a:p>
          <a:p>
            <a:r>
              <a:rPr lang="ru-RU" sz="3200" dirty="0" smtClean="0"/>
              <a:t>Один другого стоит </a:t>
            </a:r>
          </a:p>
          <a:p>
            <a:r>
              <a:rPr lang="en-US" sz="3200" dirty="0" smtClean="0">
                <a:solidFill>
                  <a:schemeClr val="accent1">
                    <a:lumMod val="75000"/>
                  </a:schemeClr>
                </a:solidFill>
              </a:rPr>
              <a:t>Six and half a dozen</a:t>
            </a:r>
            <a:endParaRPr lang="ru-RU" sz="3200" dirty="0" smtClean="0">
              <a:solidFill>
                <a:schemeClr val="accent1">
                  <a:lumMod val="75000"/>
                </a:schemeClr>
              </a:solidFill>
            </a:endParaRPr>
          </a:p>
          <a:p>
            <a:r>
              <a:rPr lang="ru-RU" sz="3200" dirty="0" smtClean="0"/>
              <a:t>Быть на седьмом небе</a:t>
            </a:r>
          </a:p>
          <a:p>
            <a:r>
              <a:rPr lang="en-US" sz="3200" dirty="0" smtClean="0">
                <a:solidFill>
                  <a:schemeClr val="accent1">
                    <a:lumMod val="75000"/>
                  </a:schemeClr>
                </a:solidFill>
              </a:rPr>
              <a:t>In the seventh heaven</a:t>
            </a:r>
            <a:endParaRPr lang="ru-RU" sz="3200" dirty="0" smtClean="0">
              <a:solidFill>
                <a:schemeClr val="accent1">
                  <a:lumMod val="75000"/>
                </a:schemeClr>
              </a:solidFill>
            </a:endParaRPr>
          </a:p>
          <a:p>
            <a:endParaRPr lang="ru-RU" dirty="0" smtClean="0"/>
          </a:p>
          <a:p>
            <a:endParaRPr lang="ru-RU" dirty="0"/>
          </a:p>
        </p:txBody>
      </p:sp>
      <p:pic>
        <p:nvPicPr>
          <p:cNvPr id="4" name="Picture 7"/>
          <p:cNvPicPr>
            <a:picLocks noChangeAspect="1" noChangeArrowheads="1"/>
          </p:cNvPicPr>
          <p:nvPr/>
        </p:nvPicPr>
        <p:blipFill>
          <a:blip r:embed="rId2"/>
          <a:srcRect/>
          <a:stretch>
            <a:fillRect/>
          </a:stretch>
        </p:blipFill>
        <p:spPr>
          <a:xfrm>
            <a:off x="5357818" y="4714884"/>
            <a:ext cx="3428992" cy="1857388"/>
          </a:xfrm>
          <a:prstGeom prst="rect">
            <a:avLst/>
          </a:prstGeom>
          <a:noFill/>
          <a:ln>
            <a:solidFill>
              <a:srgbClr val="FFFF00"/>
            </a:solidFill>
          </a:ln>
        </p:spPr>
      </p:pic>
      <p:pic>
        <p:nvPicPr>
          <p:cNvPr id="5" name="Picture 2" descr="D:\Мои рисунки\Картинки\Animated\images\back.gif">
            <a:hlinkClick r:id="rId3" action="ppaction://hlinksldjump"/>
          </p:cNvPr>
          <p:cNvPicPr>
            <a:picLocks noChangeAspect="1" noChangeArrowheads="1" noCrop="1"/>
          </p:cNvPicPr>
          <p:nvPr/>
        </p:nvPicPr>
        <p:blipFill>
          <a:blip r:embed="rId4"/>
          <a:srcRect/>
          <a:stretch>
            <a:fillRect/>
          </a:stretch>
        </p:blipFill>
        <p:spPr bwMode="auto">
          <a:xfrm>
            <a:off x="8286750" y="0"/>
            <a:ext cx="857250" cy="10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p:stCondLst>
                              <p:cond delay="500"/>
                            </p:stCondLst>
                            <p:childTnLst>
                              <p:par>
                                <p:cTn id="13" presetID="35"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9" fill="hold">
                            <p:stCondLst>
                              <p:cond delay="2500"/>
                            </p:stCondLst>
                            <p:childTnLst>
                              <p:par>
                                <p:cTn id="20" presetID="35"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par>
                          <p:cTn id="26" fill="hold">
                            <p:stCondLst>
                              <p:cond delay="4500"/>
                            </p:stCondLst>
                            <p:childTnLst>
                              <p:par>
                                <p:cTn id="27" presetID="35"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par>
                          <p:cTn id="33" fill="hold">
                            <p:stCondLst>
                              <p:cond delay="6500"/>
                            </p:stCondLst>
                            <p:childTnLst>
                              <p:par>
                                <p:cTn id="34" presetID="35"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anim calcmode="lin" valueType="num">
                                      <p:cBhvr>
                                        <p:cTn id="37"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8"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9"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par>
                          <p:cTn id="40" fill="hold">
                            <p:stCondLst>
                              <p:cond delay="8500"/>
                            </p:stCondLst>
                            <p:childTnLst>
                              <p:par>
                                <p:cTn id="41" presetID="35" presetClass="entr" presetSubtype="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2000"/>
                                        <p:tgtEl>
                                          <p:spTgt spid="3">
                                            <p:txEl>
                                              <p:pRg st="4" end="4"/>
                                            </p:txEl>
                                          </p:spTgt>
                                        </p:tgtEl>
                                      </p:cBhvr>
                                    </p:animEffect>
                                    <p:anim calcmode="lin" valueType="num">
                                      <p:cBhvr>
                                        <p:cTn id="44"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5"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par>
                          <p:cTn id="47" fill="hold">
                            <p:stCondLst>
                              <p:cond delay="10500"/>
                            </p:stCondLst>
                            <p:childTnLst>
                              <p:par>
                                <p:cTn id="48" presetID="35" presetClass="entr" presetSubtype="0" fill="hold" grpId="0" nodeType="after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2000"/>
                                        <p:tgtEl>
                                          <p:spTgt spid="3">
                                            <p:txEl>
                                              <p:pRg st="5" end="5"/>
                                            </p:txEl>
                                          </p:spTgt>
                                        </p:tgtEl>
                                      </p:cBhvr>
                                    </p:animEffect>
                                    <p:anim calcmode="lin" valueType="num">
                                      <p:cBhvr>
                                        <p:cTn id="51"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2"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3"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par>
                          <p:cTn id="54" fill="hold">
                            <p:stCondLst>
                              <p:cond delay="12500"/>
                            </p:stCondLst>
                            <p:childTnLst>
                              <p:par>
                                <p:cTn id="55" presetID="35" presetClass="entr" presetSubtype="0" fill="hold" grpId="0" nodeType="after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2000"/>
                                        <p:tgtEl>
                                          <p:spTgt spid="3">
                                            <p:txEl>
                                              <p:pRg st="6" end="6"/>
                                            </p:txEl>
                                          </p:spTgt>
                                        </p:tgtEl>
                                      </p:cBhvr>
                                    </p:animEffect>
                                    <p:anim calcmode="lin" valueType="num">
                                      <p:cBhvr>
                                        <p:cTn id="58"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59"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0"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par>
                          <p:cTn id="61" fill="hold">
                            <p:stCondLst>
                              <p:cond delay="14500"/>
                            </p:stCondLst>
                            <p:childTnLst>
                              <p:par>
                                <p:cTn id="62" presetID="35" presetClass="entr" presetSubtype="0" fill="hold" grpId="0" nodeType="after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2000"/>
                                        <p:tgtEl>
                                          <p:spTgt spid="3">
                                            <p:txEl>
                                              <p:pRg st="7" end="7"/>
                                            </p:txEl>
                                          </p:spTgt>
                                        </p:tgtEl>
                                      </p:cBhvr>
                                    </p:animEffect>
                                    <p:anim calcmode="lin" valueType="num">
                                      <p:cBhvr>
                                        <p:cTn id="65" dur="2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66"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7" dur="2000" fill="hold"/>
                                        <p:tgtEl>
                                          <p:spTgt spid="3">
                                            <p:txEl>
                                              <p:pRg st="7" end="7"/>
                                            </p:txEl>
                                          </p:spTgt>
                                        </p:tgtEl>
                                        <p:attrNameLst>
                                          <p:attrName>ppt_w</p:attrName>
                                        </p:attrNameLst>
                                      </p:cBhvr>
                                      <p:tavLst>
                                        <p:tav tm="0">
                                          <p:val>
                                            <p:fltVal val="0"/>
                                          </p:val>
                                        </p:tav>
                                        <p:tav tm="100000">
                                          <p:val>
                                            <p:strVal val="#ppt_w"/>
                                          </p:val>
                                        </p:tav>
                                      </p:tavLst>
                                    </p:anim>
                                  </p:childTnLst>
                                </p:cTn>
                              </p:par>
                            </p:childTnLst>
                          </p:cTn>
                        </p:par>
                        <p:par>
                          <p:cTn id="68" fill="hold">
                            <p:stCondLst>
                              <p:cond delay="16500"/>
                            </p:stCondLst>
                            <p:childTnLst>
                              <p:par>
                                <p:cTn id="69" presetID="35" presetClass="entr" presetSubtype="0" fill="hold" grpId="0" nodeType="after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2000"/>
                                        <p:tgtEl>
                                          <p:spTgt spid="3">
                                            <p:txEl>
                                              <p:pRg st="8" end="8"/>
                                            </p:txEl>
                                          </p:spTgt>
                                        </p:tgtEl>
                                      </p:cBhvr>
                                    </p:animEffect>
                                    <p:anim calcmode="lin" valueType="num">
                                      <p:cBhvr>
                                        <p:cTn id="72"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73"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4" dur="2000" fill="hold"/>
                                        <p:tgtEl>
                                          <p:spTgt spid="3">
                                            <p:txEl>
                                              <p:pRg st="8" end="8"/>
                                            </p:txEl>
                                          </p:spTgt>
                                        </p:tgtEl>
                                        <p:attrNameLst>
                                          <p:attrName>ppt_w</p:attrName>
                                        </p:attrNameLst>
                                      </p:cBhvr>
                                      <p:tavLst>
                                        <p:tav tm="0">
                                          <p:val>
                                            <p:fltVal val="0"/>
                                          </p:val>
                                        </p:tav>
                                        <p:tav tm="100000">
                                          <p:val>
                                            <p:strVal val="#ppt_w"/>
                                          </p:val>
                                        </p:tav>
                                      </p:tavLst>
                                    </p:anim>
                                  </p:childTnLst>
                                </p:cTn>
                              </p:par>
                            </p:childTnLst>
                          </p:cTn>
                        </p:par>
                        <p:par>
                          <p:cTn id="75" fill="hold">
                            <p:stCondLst>
                              <p:cond delay="18500"/>
                            </p:stCondLst>
                            <p:childTnLst>
                              <p:par>
                                <p:cTn id="76" presetID="35" presetClass="entr" presetSubtype="0" fill="hold" grpId="0" nodeType="afterEffect">
                                  <p:stCondLst>
                                    <p:cond delay="0"/>
                                  </p:stCondLst>
                                  <p:childTnLst>
                                    <p:set>
                                      <p:cBhvr>
                                        <p:cTn id="77" dur="1" fill="hold">
                                          <p:stCondLst>
                                            <p:cond delay="0"/>
                                          </p:stCondLst>
                                        </p:cTn>
                                        <p:tgtEl>
                                          <p:spTgt spid="3">
                                            <p:txEl>
                                              <p:pRg st="9" end="9"/>
                                            </p:txEl>
                                          </p:spTgt>
                                        </p:tgtEl>
                                        <p:attrNameLst>
                                          <p:attrName>style.visibility</p:attrName>
                                        </p:attrNameLst>
                                      </p:cBhvr>
                                      <p:to>
                                        <p:strVal val="visible"/>
                                      </p:to>
                                    </p:set>
                                    <p:animEffect transition="in" filter="fade">
                                      <p:cBhvr>
                                        <p:cTn id="78" dur="2000"/>
                                        <p:tgtEl>
                                          <p:spTgt spid="3">
                                            <p:txEl>
                                              <p:pRg st="9" end="9"/>
                                            </p:txEl>
                                          </p:spTgt>
                                        </p:tgtEl>
                                      </p:cBhvr>
                                    </p:animEffect>
                                    <p:anim calcmode="lin" valueType="num">
                                      <p:cBhvr>
                                        <p:cTn id="79" dur="2000" fill="hold"/>
                                        <p:tgtEl>
                                          <p:spTgt spid="3">
                                            <p:txEl>
                                              <p:pRg st="9" end="9"/>
                                            </p:txEl>
                                          </p:spTgt>
                                        </p:tgtEl>
                                        <p:attrNameLst>
                                          <p:attrName>style.rotation</p:attrName>
                                        </p:attrNameLst>
                                      </p:cBhvr>
                                      <p:tavLst>
                                        <p:tav tm="0">
                                          <p:val>
                                            <p:fltVal val="720"/>
                                          </p:val>
                                        </p:tav>
                                        <p:tav tm="100000">
                                          <p:val>
                                            <p:fltVal val="0"/>
                                          </p:val>
                                        </p:tav>
                                      </p:tavLst>
                                    </p:anim>
                                    <p:anim calcmode="lin" valueType="num">
                                      <p:cBhvr>
                                        <p:cTn id="80"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2000" fill="hold"/>
                                        <p:tgtEl>
                                          <p:spTgt spid="3">
                                            <p:txEl>
                                              <p:pRg st="9" end="9"/>
                                            </p:txEl>
                                          </p:spTgt>
                                        </p:tgtEl>
                                        <p:attrNameLst>
                                          <p:attrName>ppt_w</p:attrName>
                                        </p:attrNameLst>
                                      </p:cBhvr>
                                      <p:tavLst>
                                        <p:tav tm="0">
                                          <p:val>
                                            <p:fltVal val="0"/>
                                          </p:val>
                                        </p:tav>
                                        <p:tav tm="100000">
                                          <p:val>
                                            <p:strVal val="#ppt_w"/>
                                          </p:val>
                                        </p:tav>
                                      </p:tavLst>
                                    </p:anim>
                                  </p:childTnLst>
                                </p:cTn>
                              </p:par>
                            </p:childTnLst>
                          </p:cTn>
                        </p:par>
                        <p:par>
                          <p:cTn id="82" fill="hold">
                            <p:stCondLst>
                              <p:cond delay="20500"/>
                            </p:stCondLst>
                            <p:childTnLst>
                              <p:par>
                                <p:cTn id="83" presetID="35" presetClass="entr" presetSubtype="0" fill="hold" grpId="0" nodeType="afterEffect">
                                  <p:stCondLst>
                                    <p:cond delay="0"/>
                                  </p:stCondLst>
                                  <p:childTnLst>
                                    <p:set>
                                      <p:cBhvr>
                                        <p:cTn id="84" dur="1" fill="hold">
                                          <p:stCondLst>
                                            <p:cond delay="0"/>
                                          </p:stCondLst>
                                        </p:cTn>
                                        <p:tgtEl>
                                          <p:spTgt spid="3">
                                            <p:txEl>
                                              <p:pRg st="10" end="10"/>
                                            </p:txEl>
                                          </p:spTgt>
                                        </p:tgtEl>
                                        <p:attrNameLst>
                                          <p:attrName>style.visibility</p:attrName>
                                        </p:attrNameLst>
                                      </p:cBhvr>
                                      <p:to>
                                        <p:strVal val="visible"/>
                                      </p:to>
                                    </p:set>
                                    <p:animEffect transition="in" filter="fade">
                                      <p:cBhvr>
                                        <p:cTn id="85" dur="2000"/>
                                        <p:tgtEl>
                                          <p:spTgt spid="3">
                                            <p:txEl>
                                              <p:pRg st="10" end="10"/>
                                            </p:txEl>
                                          </p:spTgt>
                                        </p:tgtEl>
                                      </p:cBhvr>
                                    </p:animEffect>
                                    <p:anim calcmode="lin" valueType="num">
                                      <p:cBhvr>
                                        <p:cTn id="86" dur="2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87"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8" dur="2000" fill="hold"/>
                                        <p:tgtEl>
                                          <p:spTgt spid="3">
                                            <p:txEl>
                                              <p:pRg st="10" end="10"/>
                                            </p:txEl>
                                          </p:spTgt>
                                        </p:tgtEl>
                                        <p:attrNameLst>
                                          <p:attrName>ppt_w</p:attrName>
                                        </p:attrNameLst>
                                      </p:cBhvr>
                                      <p:tavLst>
                                        <p:tav tm="0">
                                          <p:val>
                                            <p:fltVal val="0"/>
                                          </p:val>
                                        </p:tav>
                                        <p:tav tm="100000">
                                          <p:val>
                                            <p:strVal val="#ppt_w"/>
                                          </p:val>
                                        </p:tav>
                                      </p:tavLst>
                                    </p:anim>
                                  </p:childTnLst>
                                </p:cTn>
                              </p:par>
                            </p:childTnLst>
                          </p:cTn>
                        </p:par>
                        <p:par>
                          <p:cTn id="89" fill="hold">
                            <p:stCondLst>
                              <p:cond delay="22500"/>
                            </p:stCondLst>
                            <p:childTnLst>
                              <p:par>
                                <p:cTn id="90" presetID="35" presetClass="entr" presetSubtype="0" fill="hold" grpId="0" nodeType="afterEffect">
                                  <p:stCondLst>
                                    <p:cond delay="0"/>
                                  </p:stCondLst>
                                  <p:childTnLst>
                                    <p:set>
                                      <p:cBhvr>
                                        <p:cTn id="91" dur="1" fill="hold">
                                          <p:stCondLst>
                                            <p:cond delay="0"/>
                                          </p:stCondLst>
                                        </p:cTn>
                                        <p:tgtEl>
                                          <p:spTgt spid="3">
                                            <p:txEl>
                                              <p:pRg st="11" end="11"/>
                                            </p:txEl>
                                          </p:spTgt>
                                        </p:tgtEl>
                                        <p:attrNameLst>
                                          <p:attrName>style.visibility</p:attrName>
                                        </p:attrNameLst>
                                      </p:cBhvr>
                                      <p:to>
                                        <p:strVal val="visible"/>
                                      </p:to>
                                    </p:set>
                                    <p:animEffect transition="in" filter="fade">
                                      <p:cBhvr>
                                        <p:cTn id="92" dur="2000"/>
                                        <p:tgtEl>
                                          <p:spTgt spid="3">
                                            <p:txEl>
                                              <p:pRg st="11" end="11"/>
                                            </p:txEl>
                                          </p:spTgt>
                                        </p:tgtEl>
                                      </p:cBhvr>
                                    </p:animEffect>
                                    <p:anim calcmode="lin" valueType="num">
                                      <p:cBhvr>
                                        <p:cTn id="93" dur="2000" fill="hold"/>
                                        <p:tgtEl>
                                          <p:spTgt spid="3">
                                            <p:txEl>
                                              <p:pRg st="11" end="11"/>
                                            </p:txEl>
                                          </p:spTgt>
                                        </p:tgtEl>
                                        <p:attrNameLst>
                                          <p:attrName>style.rotation</p:attrName>
                                        </p:attrNameLst>
                                      </p:cBhvr>
                                      <p:tavLst>
                                        <p:tav tm="0">
                                          <p:val>
                                            <p:fltVal val="720"/>
                                          </p:val>
                                        </p:tav>
                                        <p:tav tm="100000">
                                          <p:val>
                                            <p:fltVal val="0"/>
                                          </p:val>
                                        </p:tav>
                                      </p:tavLst>
                                    </p:anim>
                                    <p:anim calcmode="lin" valueType="num">
                                      <p:cBhvr>
                                        <p:cTn id="94" dur="2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5" dur="2000" fill="hold"/>
                                        <p:tgtEl>
                                          <p:spTgt spid="3">
                                            <p:txEl>
                                              <p:pRg st="11" end="11"/>
                                            </p:txEl>
                                          </p:spTgt>
                                        </p:tgtEl>
                                        <p:attrNameLst>
                                          <p:attrName>ppt_w</p:attrName>
                                        </p:attrNameLst>
                                      </p:cBhvr>
                                      <p:tavLst>
                                        <p:tav tm="0">
                                          <p:val>
                                            <p:fltVal val="0"/>
                                          </p:val>
                                        </p:tav>
                                        <p:tav tm="100000">
                                          <p:val>
                                            <p:strVal val="#ppt_w"/>
                                          </p:val>
                                        </p:tav>
                                      </p:tavLst>
                                    </p:anim>
                                  </p:childTnLst>
                                </p:cTn>
                              </p:par>
                            </p:childTnLst>
                          </p:cTn>
                        </p:par>
                        <p:par>
                          <p:cTn id="96" fill="hold">
                            <p:stCondLst>
                              <p:cond delay="24500"/>
                            </p:stCondLst>
                            <p:childTnLst>
                              <p:par>
                                <p:cTn id="97" presetID="35" presetClass="entr" presetSubtype="0" fill="hold" grpId="0" nodeType="afterEffect">
                                  <p:stCondLst>
                                    <p:cond delay="0"/>
                                  </p:stCondLst>
                                  <p:childTnLst>
                                    <p:set>
                                      <p:cBhvr>
                                        <p:cTn id="98" dur="1" fill="hold">
                                          <p:stCondLst>
                                            <p:cond delay="0"/>
                                          </p:stCondLst>
                                        </p:cTn>
                                        <p:tgtEl>
                                          <p:spTgt spid="3">
                                            <p:txEl>
                                              <p:pRg st="12" end="12"/>
                                            </p:txEl>
                                          </p:spTgt>
                                        </p:tgtEl>
                                        <p:attrNameLst>
                                          <p:attrName>style.visibility</p:attrName>
                                        </p:attrNameLst>
                                      </p:cBhvr>
                                      <p:to>
                                        <p:strVal val="visible"/>
                                      </p:to>
                                    </p:set>
                                    <p:animEffect transition="in" filter="fade">
                                      <p:cBhvr>
                                        <p:cTn id="99" dur="2000"/>
                                        <p:tgtEl>
                                          <p:spTgt spid="3">
                                            <p:txEl>
                                              <p:pRg st="12" end="12"/>
                                            </p:txEl>
                                          </p:spTgt>
                                        </p:tgtEl>
                                      </p:cBhvr>
                                    </p:animEffect>
                                    <p:anim calcmode="lin" valueType="num">
                                      <p:cBhvr>
                                        <p:cTn id="100" dur="2000" fill="hold"/>
                                        <p:tgtEl>
                                          <p:spTgt spid="3">
                                            <p:txEl>
                                              <p:pRg st="12" end="12"/>
                                            </p:txEl>
                                          </p:spTgt>
                                        </p:tgtEl>
                                        <p:attrNameLst>
                                          <p:attrName>style.rotation</p:attrName>
                                        </p:attrNameLst>
                                      </p:cBhvr>
                                      <p:tavLst>
                                        <p:tav tm="0">
                                          <p:val>
                                            <p:fltVal val="720"/>
                                          </p:val>
                                        </p:tav>
                                        <p:tav tm="100000">
                                          <p:val>
                                            <p:fltVal val="0"/>
                                          </p:val>
                                        </p:tav>
                                      </p:tavLst>
                                    </p:anim>
                                    <p:anim calcmode="lin" valueType="num">
                                      <p:cBhvr>
                                        <p:cTn id="101" dur="2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02" dur="2000" fill="hold"/>
                                        <p:tgtEl>
                                          <p:spTgt spid="3">
                                            <p:txEl>
                                              <p:pRg st="12" end="12"/>
                                            </p:txEl>
                                          </p:spTgt>
                                        </p:tgtEl>
                                        <p:attrNameLst>
                                          <p:attrName>ppt_w</p:attrName>
                                        </p:attrNameLst>
                                      </p:cBhvr>
                                      <p:tavLst>
                                        <p:tav tm="0">
                                          <p:val>
                                            <p:fltVal val="0"/>
                                          </p:val>
                                        </p:tav>
                                        <p:tav tm="100000">
                                          <p:val>
                                            <p:strVal val="#ppt_w"/>
                                          </p:val>
                                        </p:tav>
                                      </p:tavLst>
                                    </p:anim>
                                  </p:childTnLst>
                                </p:cTn>
                              </p:par>
                            </p:childTnLst>
                          </p:cTn>
                        </p:par>
                        <p:par>
                          <p:cTn id="103" fill="hold">
                            <p:stCondLst>
                              <p:cond delay="26500"/>
                            </p:stCondLst>
                            <p:childTnLst>
                              <p:par>
                                <p:cTn id="104" presetID="35" presetClass="entr" presetSubtype="0" fill="hold" grpId="0" nodeType="afterEffect">
                                  <p:stCondLst>
                                    <p:cond delay="0"/>
                                  </p:stCondLst>
                                  <p:childTnLst>
                                    <p:set>
                                      <p:cBhvr>
                                        <p:cTn id="105" dur="1" fill="hold">
                                          <p:stCondLst>
                                            <p:cond delay="0"/>
                                          </p:stCondLst>
                                        </p:cTn>
                                        <p:tgtEl>
                                          <p:spTgt spid="3">
                                            <p:txEl>
                                              <p:pRg st="13" end="13"/>
                                            </p:txEl>
                                          </p:spTgt>
                                        </p:tgtEl>
                                        <p:attrNameLst>
                                          <p:attrName>style.visibility</p:attrName>
                                        </p:attrNameLst>
                                      </p:cBhvr>
                                      <p:to>
                                        <p:strVal val="visible"/>
                                      </p:to>
                                    </p:set>
                                    <p:animEffect transition="in" filter="fade">
                                      <p:cBhvr>
                                        <p:cTn id="106" dur="2000"/>
                                        <p:tgtEl>
                                          <p:spTgt spid="3">
                                            <p:txEl>
                                              <p:pRg st="13" end="13"/>
                                            </p:txEl>
                                          </p:spTgt>
                                        </p:tgtEl>
                                      </p:cBhvr>
                                    </p:animEffect>
                                    <p:anim calcmode="lin" valueType="num">
                                      <p:cBhvr>
                                        <p:cTn id="107" dur="2000" fill="hold"/>
                                        <p:tgtEl>
                                          <p:spTgt spid="3">
                                            <p:txEl>
                                              <p:pRg st="13" end="13"/>
                                            </p:txEl>
                                          </p:spTgt>
                                        </p:tgtEl>
                                        <p:attrNameLst>
                                          <p:attrName>style.rotation</p:attrName>
                                        </p:attrNameLst>
                                      </p:cBhvr>
                                      <p:tavLst>
                                        <p:tav tm="0">
                                          <p:val>
                                            <p:fltVal val="720"/>
                                          </p:val>
                                        </p:tav>
                                        <p:tav tm="100000">
                                          <p:val>
                                            <p:fltVal val="0"/>
                                          </p:val>
                                        </p:tav>
                                      </p:tavLst>
                                    </p:anim>
                                    <p:anim calcmode="lin" valueType="num">
                                      <p:cBhvr>
                                        <p:cTn id="108" dur="2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09" dur="2000" fill="hold"/>
                                        <p:tgtEl>
                                          <p:spTgt spid="3">
                                            <p:txEl>
                                              <p:pRg st="13" end="13"/>
                                            </p:txEl>
                                          </p:spTgt>
                                        </p:tgtEl>
                                        <p:attrNameLst>
                                          <p:attrName>ppt_w</p:attrName>
                                        </p:attrNameLst>
                                      </p:cBhvr>
                                      <p:tavLst>
                                        <p:tav tm="0">
                                          <p:val>
                                            <p:fltVal val="0"/>
                                          </p:val>
                                        </p:tav>
                                        <p:tav tm="100000">
                                          <p:val>
                                            <p:strVal val="#ppt_w"/>
                                          </p:val>
                                        </p:tav>
                                      </p:tavLst>
                                    </p:anim>
                                  </p:childTnLst>
                                </p:cTn>
                              </p:par>
                            </p:childTnLst>
                          </p:cTn>
                        </p:par>
                        <p:par>
                          <p:cTn id="110" fill="hold">
                            <p:stCondLst>
                              <p:cond delay="28500"/>
                            </p:stCondLst>
                            <p:childTnLst>
                              <p:par>
                                <p:cTn id="111" presetID="42" presetClass="entr" presetSubtype="0" fill="hold" nodeType="afterEffect">
                                  <p:stCondLst>
                                    <p:cond delay="0"/>
                                  </p:stCondLst>
                                  <p:childTnLst>
                                    <p:set>
                                      <p:cBhvr>
                                        <p:cTn id="112" dur="1" fill="hold">
                                          <p:stCondLst>
                                            <p:cond delay="0"/>
                                          </p:stCondLst>
                                        </p:cTn>
                                        <p:tgtEl>
                                          <p:spTgt spid="4"/>
                                        </p:tgtEl>
                                        <p:attrNameLst>
                                          <p:attrName>style.visibility</p:attrName>
                                        </p:attrNameLst>
                                      </p:cBhvr>
                                      <p:to>
                                        <p:strVal val="visible"/>
                                      </p:to>
                                    </p:set>
                                    <p:animEffect transition="in" filter="fade">
                                      <p:cBhvr>
                                        <p:cTn id="113" dur="1000"/>
                                        <p:tgtEl>
                                          <p:spTgt spid="4"/>
                                        </p:tgtEl>
                                      </p:cBhvr>
                                    </p:animEffect>
                                    <p:anim calcmode="lin" valueType="num">
                                      <p:cBhvr>
                                        <p:cTn id="114" dur="1000" fill="hold"/>
                                        <p:tgtEl>
                                          <p:spTgt spid="4"/>
                                        </p:tgtEl>
                                        <p:attrNameLst>
                                          <p:attrName>ppt_x</p:attrName>
                                        </p:attrNameLst>
                                      </p:cBhvr>
                                      <p:tavLst>
                                        <p:tav tm="0">
                                          <p:val>
                                            <p:strVal val="#ppt_x"/>
                                          </p:val>
                                        </p:tav>
                                        <p:tav tm="100000">
                                          <p:val>
                                            <p:strVal val="#ppt_x"/>
                                          </p:val>
                                        </p:tav>
                                      </p:tavLst>
                                    </p:anim>
                                    <p:anim calcmode="lin" valueType="num">
                                      <p:cBhvr>
                                        <p:cTn id="1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Заголовок 27"/>
          <p:cNvSpPr>
            <a:spLocks noGrp="1"/>
          </p:cNvSpPr>
          <p:nvPr>
            <p:ph type="title" idx="4294967295"/>
          </p:nvPr>
        </p:nvSpPr>
        <p:spPr>
          <a:xfrm rot="10800000" flipV="1">
            <a:off x="0" y="285750"/>
            <a:ext cx="6553200" cy="571500"/>
          </a:xfrm>
        </p:spPr>
        <p:txBody>
          <a:bodyPr>
            <a:normAutofit fontScale="90000"/>
          </a:bodyPr>
          <a:lstStyle/>
          <a:p>
            <a:r>
              <a:rPr lang="en-US" sz="2800" dirty="0" smtClean="0"/>
              <a:t/>
            </a:r>
            <a:br>
              <a:rPr lang="en-US" sz="2800" dirty="0" smtClean="0"/>
            </a:br>
            <a:r>
              <a:rPr lang="en-US" sz="2800" dirty="0" smtClean="0"/>
              <a:t>Let’ revise the numbers</a:t>
            </a:r>
            <a:br>
              <a:rPr lang="en-US" sz="2800" dirty="0" smtClean="0"/>
            </a:br>
            <a:endParaRPr lang="ru-RU" sz="2800" dirty="0"/>
          </a:p>
        </p:txBody>
      </p:sp>
      <p:sp>
        <p:nvSpPr>
          <p:cNvPr id="16" name="Прямоугольник 15"/>
          <p:cNvSpPr/>
          <p:nvPr/>
        </p:nvSpPr>
        <p:spPr>
          <a:xfrm>
            <a:off x="285720" y="1643050"/>
            <a:ext cx="3357586" cy="4228850"/>
          </a:xfrm>
          <a:prstGeom prst="rect">
            <a:avLst/>
          </a:prstGeom>
        </p:spPr>
        <p:txBody>
          <a:bodyPr wrap="square">
            <a:spAutoFit/>
          </a:bodyPr>
          <a:lstStyle/>
          <a:p>
            <a:pPr>
              <a:lnSpc>
                <a:spcPct val="80000"/>
              </a:lnSpc>
            </a:pPr>
            <a:r>
              <a:rPr lang="en-US" sz="2800" dirty="0" smtClean="0"/>
              <a:t>1-*ne</a:t>
            </a:r>
          </a:p>
          <a:p>
            <a:pPr>
              <a:lnSpc>
                <a:spcPct val="80000"/>
              </a:lnSpc>
            </a:pPr>
            <a:r>
              <a:rPr lang="en-US" sz="2800" dirty="0" smtClean="0"/>
              <a:t>2-Tw*</a:t>
            </a:r>
          </a:p>
          <a:p>
            <a:pPr>
              <a:lnSpc>
                <a:spcPct val="80000"/>
              </a:lnSpc>
            </a:pPr>
            <a:r>
              <a:rPr lang="en-US" sz="2800" dirty="0" smtClean="0"/>
              <a:t>3-T*</a:t>
            </a:r>
            <a:r>
              <a:rPr lang="en-US" sz="2800" dirty="0" err="1" smtClean="0"/>
              <a:t>ree</a:t>
            </a:r>
            <a:endParaRPr lang="en-US" sz="2800" dirty="0" smtClean="0"/>
          </a:p>
          <a:p>
            <a:pPr>
              <a:lnSpc>
                <a:spcPct val="80000"/>
              </a:lnSpc>
            </a:pPr>
            <a:r>
              <a:rPr lang="en-US" sz="2800" dirty="0" smtClean="0"/>
              <a:t>4-F*</a:t>
            </a:r>
            <a:r>
              <a:rPr lang="en-US" sz="2800" dirty="0" err="1" smtClean="0"/>
              <a:t>ur</a:t>
            </a:r>
            <a:endParaRPr lang="en-US" sz="2800" dirty="0" smtClean="0"/>
          </a:p>
          <a:p>
            <a:pPr>
              <a:lnSpc>
                <a:spcPct val="80000"/>
              </a:lnSpc>
            </a:pPr>
            <a:r>
              <a:rPr lang="en-US" sz="2800" dirty="0" smtClean="0"/>
              <a:t>5-F*</a:t>
            </a:r>
            <a:r>
              <a:rPr lang="en-US" sz="2800" dirty="0" err="1" smtClean="0"/>
              <a:t>ve</a:t>
            </a:r>
            <a:endParaRPr lang="en-US" sz="2800" dirty="0" smtClean="0"/>
          </a:p>
          <a:p>
            <a:pPr>
              <a:lnSpc>
                <a:spcPct val="80000"/>
              </a:lnSpc>
            </a:pPr>
            <a:r>
              <a:rPr lang="en-US" sz="2800" dirty="0" smtClean="0"/>
              <a:t>6-Si*</a:t>
            </a:r>
          </a:p>
          <a:p>
            <a:pPr>
              <a:lnSpc>
                <a:spcPct val="80000"/>
              </a:lnSpc>
            </a:pPr>
            <a:r>
              <a:rPr lang="en-US" sz="2800" dirty="0" smtClean="0"/>
              <a:t>7-Sev*n</a:t>
            </a:r>
          </a:p>
          <a:p>
            <a:pPr>
              <a:lnSpc>
                <a:spcPct val="80000"/>
              </a:lnSpc>
            </a:pPr>
            <a:r>
              <a:rPr lang="en-US" sz="2800" dirty="0" smtClean="0"/>
              <a:t>8-Ei*ht</a:t>
            </a:r>
          </a:p>
          <a:p>
            <a:pPr>
              <a:lnSpc>
                <a:spcPct val="80000"/>
              </a:lnSpc>
            </a:pPr>
            <a:r>
              <a:rPr lang="en-US" sz="2800" dirty="0" smtClean="0"/>
              <a:t>9-Nin*</a:t>
            </a:r>
          </a:p>
          <a:p>
            <a:pPr>
              <a:lnSpc>
                <a:spcPct val="80000"/>
              </a:lnSpc>
            </a:pPr>
            <a:r>
              <a:rPr lang="en-US" sz="2800" dirty="0" smtClean="0"/>
              <a:t>10-*en</a:t>
            </a:r>
          </a:p>
          <a:p>
            <a:pPr>
              <a:lnSpc>
                <a:spcPct val="80000"/>
              </a:lnSpc>
            </a:pPr>
            <a:r>
              <a:rPr lang="en-US" sz="2800" dirty="0" smtClean="0"/>
              <a:t>11-*</a:t>
            </a:r>
            <a:r>
              <a:rPr lang="en-US" sz="2800" dirty="0" err="1" smtClean="0"/>
              <a:t>leven</a:t>
            </a:r>
            <a:endParaRPr lang="en-US" sz="2800" dirty="0" smtClean="0"/>
          </a:p>
          <a:p>
            <a:pPr>
              <a:lnSpc>
                <a:spcPct val="80000"/>
              </a:lnSpc>
            </a:pPr>
            <a:r>
              <a:rPr lang="en-US" sz="2800" dirty="0" smtClean="0"/>
              <a:t>12-T*</a:t>
            </a:r>
            <a:r>
              <a:rPr lang="en-US" sz="2800" dirty="0" err="1" smtClean="0"/>
              <a:t>elve</a:t>
            </a:r>
            <a:endParaRPr lang="en-US" sz="2800" dirty="0" smtClean="0"/>
          </a:p>
        </p:txBody>
      </p:sp>
      <p:pic>
        <p:nvPicPr>
          <p:cNvPr id="1026" name="Picture 2" descr="D:\Мои рисунки\Картинки\Animated\images\back.gif">
            <a:hlinkClick r:id="rId2" action="ppaction://hlinksldjump"/>
          </p:cNvPr>
          <p:cNvPicPr>
            <a:picLocks noChangeAspect="1" noChangeArrowheads="1" noCrop="1"/>
          </p:cNvPicPr>
          <p:nvPr/>
        </p:nvPicPr>
        <p:blipFill>
          <a:blip r:embed="rId3"/>
          <a:srcRect/>
          <a:stretch>
            <a:fillRect/>
          </a:stretch>
        </p:blipFill>
        <p:spPr bwMode="auto">
          <a:xfrm>
            <a:off x="7929586" y="0"/>
            <a:ext cx="857250" cy="1095375"/>
          </a:xfrm>
          <a:prstGeom prst="rect">
            <a:avLst/>
          </a:prstGeom>
          <a:noFill/>
        </p:spPr>
      </p:pic>
      <p:sp>
        <p:nvSpPr>
          <p:cNvPr id="6" name="Прямоугольник 5"/>
          <p:cNvSpPr/>
          <p:nvPr/>
        </p:nvSpPr>
        <p:spPr>
          <a:xfrm>
            <a:off x="2286000" y="1643050"/>
            <a:ext cx="4572000" cy="4228850"/>
          </a:xfrm>
          <a:prstGeom prst="rect">
            <a:avLst/>
          </a:prstGeom>
        </p:spPr>
        <p:txBody>
          <a:bodyPr wrap="square">
            <a:spAutoFit/>
          </a:bodyPr>
          <a:lstStyle/>
          <a:p>
            <a:pPr>
              <a:lnSpc>
                <a:spcPct val="80000"/>
              </a:lnSpc>
            </a:pPr>
            <a:r>
              <a:rPr lang="en-US" sz="2800" dirty="0" smtClean="0"/>
              <a:t>1-one</a:t>
            </a:r>
          </a:p>
          <a:p>
            <a:pPr>
              <a:lnSpc>
                <a:spcPct val="80000"/>
              </a:lnSpc>
            </a:pPr>
            <a:r>
              <a:rPr lang="en-US" sz="2800" dirty="0" smtClean="0"/>
              <a:t>2-Two</a:t>
            </a:r>
          </a:p>
          <a:p>
            <a:pPr>
              <a:lnSpc>
                <a:spcPct val="80000"/>
              </a:lnSpc>
            </a:pPr>
            <a:r>
              <a:rPr lang="en-US" sz="2800" dirty="0" smtClean="0"/>
              <a:t>3-Three</a:t>
            </a:r>
          </a:p>
          <a:p>
            <a:pPr>
              <a:lnSpc>
                <a:spcPct val="80000"/>
              </a:lnSpc>
            </a:pPr>
            <a:r>
              <a:rPr lang="en-US" sz="2800" dirty="0" smtClean="0"/>
              <a:t>4-Four</a:t>
            </a:r>
          </a:p>
          <a:p>
            <a:pPr>
              <a:lnSpc>
                <a:spcPct val="80000"/>
              </a:lnSpc>
            </a:pPr>
            <a:r>
              <a:rPr lang="en-US" sz="2800" dirty="0" smtClean="0"/>
              <a:t>5-Five</a:t>
            </a:r>
          </a:p>
          <a:p>
            <a:pPr>
              <a:lnSpc>
                <a:spcPct val="80000"/>
              </a:lnSpc>
            </a:pPr>
            <a:r>
              <a:rPr lang="en-US" sz="2800" dirty="0" smtClean="0"/>
              <a:t>6-Six</a:t>
            </a:r>
          </a:p>
          <a:p>
            <a:pPr>
              <a:lnSpc>
                <a:spcPct val="80000"/>
              </a:lnSpc>
            </a:pPr>
            <a:r>
              <a:rPr lang="en-US" sz="2800" dirty="0" smtClean="0"/>
              <a:t>7-Seven</a:t>
            </a:r>
          </a:p>
          <a:p>
            <a:pPr>
              <a:lnSpc>
                <a:spcPct val="80000"/>
              </a:lnSpc>
            </a:pPr>
            <a:r>
              <a:rPr lang="en-US" sz="2800" dirty="0" smtClean="0"/>
              <a:t>8-Eight</a:t>
            </a:r>
          </a:p>
          <a:p>
            <a:pPr>
              <a:lnSpc>
                <a:spcPct val="80000"/>
              </a:lnSpc>
            </a:pPr>
            <a:r>
              <a:rPr lang="en-US" sz="2800" dirty="0" smtClean="0"/>
              <a:t>9-Nine</a:t>
            </a:r>
          </a:p>
          <a:p>
            <a:pPr>
              <a:lnSpc>
                <a:spcPct val="80000"/>
              </a:lnSpc>
            </a:pPr>
            <a:r>
              <a:rPr lang="en-US" sz="2800" dirty="0" smtClean="0"/>
              <a:t>10-Ten</a:t>
            </a:r>
          </a:p>
          <a:p>
            <a:pPr>
              <a:lnSpc>
                <a:spcPct val="80000"/>
              </a:lnSpc>
            </a:pPr>
            <a:r>
              <a:rPr lang="en-US" sz="2800" dirty="0" smtClean="0"/>
              <a:t>11-Eleven</a:t>
            </a:r>
          </a:p>
          <a:p>
            <a:pPr>
              <a:lnSpc>
                <a:spcPct val="80000"/>
              </a:lnSpc>
            </a:pPr>
            <a:r>
              <a:rPr lang="en-US" sz="2800" dirty="0" smtClean="0"/>
              <a:t>12-Twelve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strVal val="#ppt_w*0.05"/>
                                          </p:val>
                                        </p:tav>
                                        <p:tav tm="100000">
                                          <p:val>
                                            <p:strVal val="#ppt_w"/>
                                          </p:val>
                                        </p:tav>
                                      </p:tavLst>
                                    </p:anim>
                                    <p:anim calcmode="lin" valueType="num">
                                      <p:cBhvr>
                                        <p:cTn id="8" dur="500" fill="hold"/>
                                        <p:tgtEl>
                                          <p:spTgt spid="28"/>
                                        </p:tgtEl>
                                        <p:attrNameLst>
                                          <p:attrName>ppt_h</p:attrName>
                                        </p:attrNameLst>
                                      </p:cBhvr>
                                      <p:tavLst>
                                        <p:tav tm="0">
                                          <p:val>
                                            <p:strVal val="#ppt_h"/>
                                          </p:val>
                                        </p:tav>
                                        <p:tav tm="100000">
                                          <p:val>
                                            <p:strVal val="#ppt_h"/>
                                          </p:val>
                                        </p:tav>
                                      </p:tavLst>
                                    </p:anim>
                                    <p:anim calcmode="lin" valueType="num">
                                      <p:cBhvr>
                                        <p:cTn id="9" dur="500" fill="hold"/>
                                        <p:tgtEl>
                                          <p:spTgt spid="28"/>
                                        </p:tgtEl>
                                        <p:attrNameLst>
                                          <p:attrName>ppt_x</p:attrName>
                                        </p:attrNameLst>
                                      </p:cBhvr>
                                      <p:tavLst>
                                        <p:tav tm="0">
                                          <p:val>
                                            <p:strVal val="#ppt_x-.2"/>
                                          </p:val>
                                        </p:tav>
                                        <p:tav tm="100000">
                                          <p:val>
                                            <p:strVal val="#ppt_x"/>
                                          </p:val>
                                        </p:tav>
                                      </p:tavLst>
                                    </p:anim>
                                    <p:anim calcmode="lin" valueType="num">
                                      <p:cBhvr>
                                        <p:cTn id="10" dur="500" fill="hold"/>
                                        <p:tgtEl>
                                          <p:spTgt spid="28"/>
                                        </p:tgtEl>
                                        <p:attrNameLst>
                                          <p:attrName>ppt_y</p:attrName>
                                        </p:attrNameLst>
                                      </p:cBhvr>
                                      <p:tavLst>
                                        <p:tav tm="0">
                                          <p:val>
                                            <p:strVal val="#ppt_y"/>
                                          </p:val>
                                        </p:tav>
                                        <p:tav tm="100000">
                                          <p:val>
                                            <p:strVal val="#ppt_y"/>
                                          </p:val>
                                        </p:tav>
                                      </p:tavLst>
                                    </p:anim>
                                    <p:animEffect transition="in" filter="fade">
                                      <p:cBhvr>
                                        <p:cTn id="11" dur="500"/>
                                        <p:tgtEl>
                                          <p:spTgt spid="28"/>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Effect transition="in" filter="fade">
                                      <p:cBhvr>
                                        <p:cTn id="15" dur="2000"/>
                                        <p:tgtEl>
                                          <p:spTgt spid="16">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1" end="1"/>
                                            </p:txEl>
                                          </p:spTgt>
                                        </p:tgtEl>
                                        <p:attrNameLst>
                                          <p:attrName>style.visibility</p:attrName>
                                        </p:attrNameLst>
                                      </p:cBhvr>
                                      <p:to>
                                        <p:strVal val="visible"/>
                                      </p:to>
                                    </p:set>
                                    <p:animEffect transition="in" filter="fade">
                                      <p:cBhvr>
                                        <p:cTn id="18" dur="2000"/>
                                        <p:tgtEl>
                                          <p:spTgt spid="16">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2" end="2"/>
                                            </p:txEl>
                                          </p:spTgt>
                                        </p:tgtEl>
                                        <p:attrNameLst>
                                          <p:attrName>style.visibility</p:attrName>
                                        </p:attrNameLst>
                                      </p:cBhvr>
                                      <p:to>
                                        <p:strVal val="visible"/>
                                      </p:to>
                                    </p:set>
                                    <p:animEffect transition="in" filter="fade">
                                      <p:cBhvr>
                                        <p:cTn id="21" dur="2000"/>
                                        <p:tgtEl>
                                          <p:spTgt spid="1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3" end="3"/>
                                            </p:txEl>
                                          </p:spTgt>
                                        </p:tgtEl>
                                        <p:attrNameLst>
                                          <p:attrName>style.visibility</p:attrName>
                                        </p:attrNameLst>
                                      </p:cBhvr>
                                      <p:to>
                                        <p:strVal val="visible"/>
                                      </p:to>
                                    </p:set>
                                    <p:animEffect transition="in" filter="fade">
                                      <p:cBhvr>
                                        <p:cTn id="24" dur="2000"/>
                                        <p:tgtEl>
                                          <p:spTgt spid="16">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2000"/>
                                        <p:tgtEl>
                                          <p:spTgt spid="16">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6">
                                            <p:txEl>
                                              <p:pRg st="5" end="5"/>
                                            </p:txEl>
                                          </p:spTgt>
                                        </p:tgtEl>
                                        <p:attrNameLst>
                                          <p:attrName>style.visibility</p:attrName>
                                        </p:attrNameLst>
                                      </p:cBhvr>
                                      <p:to>
                                        <p:strVal val="visible"/>
                                      </p:to>
                                    </p:set>
                                    <p:animEffect transition="in" filter="fade">
                                      <p:cBhvr>
                                        <p:cTn id="30" dur="2000"/>
                                        <p:tgtEl>
                                          <p:spTgt spid="16">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6">
                                            <p:txEl>
                                              <p:pRg st="6" end="6"/>
                                            </p:txEl>
                                          </p:spTgt>
                                        </p:tgtEl>
                                        <p:attrNameLst>
                                          <p:attrName>style.visibility</p:attrName>
                                        </p:attrNameLst>
                                      </p:cBhvr>
                                      <p:to>
                                        <p:strVal val="visible"/>
                                      </p:to>
                                    </p:set>
                                    <p:animEffect transition="in" filter="fade">
                                      <p:cBhvr>
                                        <p:cTn id="33" dur="2000"/>
                                        <p:tgtEl>
                                          <p:spTgt spid="16">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6">
                                            <p:txEl>
                                              <p:pRg st="7" end="7"/>
                                            </p:txEl>
                                          </p:spTgt>
                                        </p:tgtEl>
                                        <p:attrNameLst>
                                          <p:attrName>style.visibility</p:attrName>
                                        </p:attrNameLst>
                                      </p:cBhvr>
                                      <p:to>
                                        <p:strVal val="visible"/>
                                      </p:to>
                                    </p:set>
                                    <p:animEffect transition="in" filter="fade">
                                      <p:cBhvr>
                                        <p:cTn id="36" dur="2000"/>
                                        <p:tgtEl>
                                          <p:spTgt spid="16">
                                            <p:txEl>
                                              <p:pRg st="7" end="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animEffect transition="in" filter="fade">
                                      <p:cBhvr>
                                        <p:cTn id="39" dur="2000"/>
                                        <p:tgtEl>
                                          <p:spTgt spid="16">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6">
                                            <p:txEl>
                                              <p:pRg st="9" end="9"/>
                                            </p:txEl>
                                          </p:spTgt>
                                        </p:tgtEl>
                                        <p:attrNameLst>
                                          <p:attrName>style.visibility</p:attrName>
                                        </p:attrNameLst>
                                      </p:cBhvr>
                                      <p:to>
                                        <p:strVal val="visible"/>
                                      </p:to>
                                    </p:set>
                                    <p:animEffect transition="in" filter="fade">
                                      <p:cBhvr>
                                        <p:cTn id="42" dur="2000"/>
                                        <p:tgtEl>
                                          <p:spTgt spid="16">
                                            <p:txEl>
                                              <p:pRg st="9" end="9"/>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6">
                                            <p:txEl>
                                              <p:pRg st="10" end="10"/>
                                            </p:txEl>
                                          </p:spTgt>
                                        </p:tgtEl>
                                        <p:attrNameLst>
                                          <p:attrName>style.visibility</p:attrName>
                                        </p:attrNameLst>
                                      </p:cBhvr>
                                      <p:to>
                                        <p:strVal val="visible"/>
                                      </p:to>
                                    </p:set>
                                    <p:animEffect transition="in" filter="fade">
                                      <p:cBhvr>
                                        <p:cTn id="45" dur="2000"/>
                                        <p:tgtEl>
                                          <p:spTgt spid="16">
                                            <p:txEl>
                                              <p:pRg st="10" end="10"/>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6">
                                            <p:txEl>
                                              <p:pRg st="11" end="11"/>
                                            </p:txEl>
                                          </p:spTgt>
                                        </p:tgtEl>
                                        <p:attrNameLst>
                                          <p:attrName>style.visibility</p:attrName>
                                        </p:attrNameLst>
                                      </p:cBhvr>
                                      <p:to>
                                        <p:strVal val="visible"/>
                                      </p:to>
                                    </p:set>
                                    <p:animEffect transition="in" filter="fade">
                                      <p:cBhvr>
                                        <p:cTn id="48" dur="2000"/>
                                        <p:tgtEl>
                                          <p:spTgt spid="16">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nodeType="clickEffect">
                                  <p:stCondLst>
                                    <p:cond delay="0"/>
                                  </p:stCondLst>
                                  <p:iterate type="lt">
                                    <p:tmPct val="50000"/>
                                  </p:iterate>
                                  <p:childTnLst>
                                    <p:set>
                                      <p:cBhvr>
                                        <p:cTn id="52"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53"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55" dur="80"/>
                                        <p:tgtEl>
                                          <p:spTgt spid="6">
                                            <p:txEl>
                                              <p:pRg st="0" end="0"/>
                                            </p:txEl>
                                          </p:spTgt>
                                        </p:tgtEl>
                                        <p:attrNameLst>
                                          <p:attrName>fill.type</p:attrName>
                                        </p:attrNameLst>
                                      </p:cBhvr>
                                      <p:to>
                                        <p:strVal val="solid"/>
                                      </p:to>
                                    </p:set>
                                  </p:childTnLst>
                                </p:cTn>
                              </p:par>
                              <p:par>
                                <p:cTn id="56" presetID="27" presetClass="entr" presetSubtype="0" fill="hold" nodeType="withEffect">
                                  <p:stCondLst>
                                    <p:cond delay="0"/>
                                  </p:stCondLst>
                                  <p:iterate type="lt">
                                    <p:tmPct val="50000"/>
                                  </p:iterate>
                                  <p:childTnLst>
                                    <p:set>
                                      <p:cBhvr>
                                        <p:cTn id="57"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58"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60" dur="80"/>
                                        <p:tgtEl>
                                          <p:spTgt spid="6">
                                            <p:txEl>
                                              <p:pRg st="1" end="1"/>
                                            </p:txEl>
                                          </p:spTgt>
                                        </p:tgtEl>
                                        <p:attrNameLst>
                                          <p:attrName>fill.type</p:attrName>
                                        </p:attrNameLst>
                                      </p:cBhvr>
                                      <p:to>
                                        <p:strVal val="solid"/>
                                      </p:to>
                                    </p:set>
                                  </p:childTnLst>
                                </p:cTn>
                              </p:par>
                              <p:par>
                                <p:cTn id="61" presetID="27" presetClass="entr" presetSubtype="0" fill="hold" nodeType="withEffect">
                                  <p:stCondLst>
                                    <p:cond delay="0"/>
                                  </p:stCondLst>
                                  <p:iterate type="lt">
                                    <p:tmPct val="50000"/>
                                  </p:iterate>
                                  <p:childTnLst>
                                    <p:set>
                                      <p:cBhvr>
                                        <p:cTn id="62"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63" dur="8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65" dur="80"/>
                                        <p:tgtEl>
                                          <p:spTgt spid="6">
                                            <p:txEl>
                                              <p:pRg st="2" end="2"/>
                                            </p:txEl>
                                          </p:spTgt>
                                        </p:tgtEl>
                                        <p:attrNameLst>
                                          <p:attrName>fill.type</p:attrName>
                                        </p:attrNameLst>
                                      </p:cBhvr>
                                      <p:to>
                                        <p:strVal val="solid"/>
                                      </p:to>
                                    </p:set>
                                  </p:childTnLst>
                                </p:cTn>
                              </p:par>
                              <p:par>
                                <p:cTn id="66" presetID="27" presetClass="entr" presetSubtype="0" fill="hold" nodeType="withEffect">
                                  <p:stCondLst>
                                    <p:cond delay="0"/>
                                  </p:stCondLst>
                                  <p:iterate type="lt">
                                    <p:tmPct val="50000"/>
                                  </p:iterate>
                                  <p:childTnLst>
                                    <p:set>
                                      <p:cBhvr>
                                        <p:cTn id="67" dur="1" fill="hold">
                                          <p:stCondLst>
                                            <p:cond delay="0"/>
                                          </p:stCondLst>
                                        </p:cTn>
                                        <p:tgtEl>
                                          <p:spTgt spid="6">
                                            <p:txEl>
                                              <p:pRg st="3" end="3"/>
                                            </p:txEl>
                                          </p:spTgt>
                                        </p:tgtEl>
                                        <p:attrNameLst>
                                          <p:attrName>style.visibility</p:attrName>
                                        </p:attrNameLst>
                                      </p:cBhvr>
                                      <p:to>
                                        <p:strVal val="visible"/>
                                      </p:to>
                                    </p:set>
                                    <p:anim calcmode="discrete" valueType="clr">
                                      <p:cBhvr override="childStyle">
                                        <p:cTn id="68" dur="80"/>
                                        <p:tgtEl>
                                          <p:spTgt spid="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6">
                                            <p:txEl>
                                              <p:pRg st="3" end="3"/>
                                            </p:txEl>
                                          </p:spTgt>
                                        </p:tgtEl>
                                        <p:attrNameLst>
                                          <p:attrName>fillcolor</p:attrName>
                                        </p:attrNameLst>
                                      </p:cBhvr>
                                      <p:tavLst>
                                        <p:tav tm="0">
                                          <p:val>
                                            <p:clrVal>
                                              <a:schemeClr val="accent2"/>
                                            </p:clrVal>
                                          </p:val>
                                        </p:tav>
                                        <p:tav tm="50000">
                                          <p:val>
                                            <p:clrVal>
                                              <a:schemeClr val="hlink"/>
                                            </p:clrVal>
                                          </p:val>
                                        </p:tav>
                                      </p:tavLst>
                                    </p:anim>
                                    <p:set>
                                      <p:cBhvr>
                                        <p:cTn id="70" dur="80"/>
                                        <p:tgtEl>
                                          <p:spTgt spid="6">
                                            <p:txEl>
                                              <p:pRg st="3" end="3"/>
                                            </p:txEl>
                                          </p:spTgt>
                                        </p:tgtEl>
                                        <p:attrNameLst>
                                          <p:attrName>fill.type</p:attrName>
                                        </p:attrNameLst>
                                      </p:cBhvr>
                                      <p:to>
                                        <p:strVal val="solid"/>
                                      </p:to>
                                    </p:set>
                                  </p:childTnLst>
                                </p:cTn>
                              </p:par>
                              <p:par>
                                <p:cTn id="71" presetID="27" presetClass="entr" presetSubtype="0" fill="hold" nodeType="withEffect">
                                  <p:stCondLst>
                                    <p:cond delay="0"/>
                                  </p:stCondLst>
                                  <p:iterate type="lt">
                                    <p:tmPct val="50000"/>
                                  </p:iterate>
                                  <p:childTnLst>
                                    <p:set>
                                      <p:cBhvr>
                                        <p:cTn id="72" dur="1" fill="hold">
                                          <p:stCondLst>
                                            <p:cond delay="0"/>
                                          </p:stCondLst>
                                        </p:cTn>
                                        <p:tgtEl>
                                          <p:spTgt spid="6">
                                            <p:txEl>
                                              <p:pRg st="4" end="4"/>
                                            </p:txEl>
                                          </p:spTgt>
                                        </p:tgtEl>
                                        <p:attrNameLst>
                                          <p:attrName>style.visibility</p:attrName>
                                        </p:attrNameLst>
                                      </p:cBhvr>
                                      <p:to>
                                        <p:strVal val="visible"/>
                                      </p:to>
                                    </p:set>
                                    <p:anim calcmode="discrete" valueType="clr">
                                      <p:cBhvr override="childStyle">
                                        <p:cTn id="73" dur="80"/>
                                        <p:tgtEl>
                                          <p:spTgt spid="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4" dur="80"/>
                                        <p:tgtEl>
                                          <p:spTgt spid="6">
                                            <p:txEl>
                                              <p:pRg st="4" end="4"/>
                                            </p:txEl>
                                          </p:spTgt>
                                        </p:tgtEl>
                                        <p:attrNameLst>
                                          <p:attrName>fillcolor</p:attrName>
                                        </p:attrNameLst>
                                      </p:cBhvr>
                                      <p:tavLst>
                                        <p:tav tm="0">
                                          <p:val>
                                            <p:clrVal>
                                              <a:schemeClr val="accent2"/>
                                            </p:clrVal>
                                          </p:val>
                                        </p:tav>
                                        <p:tav tm="50000">
                                          <p:val>
                                            <p:clrVal>
                                              <a:schemeClr val="hlink"/>
                                            </p:clrVal>
                                          </p:val>
                                        </p:tav>
                                      </p:tavLst>
                                    </p:anim>
                                    <p:set>
                                      <p:cBhvr>
                                        <p:cTn id="75" dur="80"/>
                                        <p:tgtEl>
                                          <p:spTgt spid="6">
                                            <p:txEl>
                                              <p:pRg st="4" end="4"/>
                                            </p:txEl>
                                          </p:spTgt>
                                        </p:tgtEl>
                                        <p:attrNameLst>
                                          <p:attrName>fill.type</p:attrName>
                                        </p:attrNameLst>
                                      </p:cBhvr>
                                      <p:to>
                                        <p:strVal val="solid"/>
                                      </p:to>
                                    </p:set>
                                  </p:childTnLst>
                                </p:cTn>
                              </p:par>
                              <p:par>
                                <p:cTn id="76" presetID="27" presetClass="entr" presetSubtype="0" fill="hold" nodeType="withEffect">
                                  <p:stCondLst>
                                    <p:cond delay="0"/>
                                  </p:stCondLst>
                                  <p:iterate type="lt">
                                    <p:tmPct val="50000"/>
                                  </p:iterate>
                                  <p:childTnLst>
                                    <p:set>
                                      <p:cBhvr>
                                        <p:cTn id="77" dur="1" fill="hold">
                                          <p:stCondLst>
                                            <p:cond delay="0"/>
                                          </p:stCondLst>
                                        </p:cTn>
                                        <p:tgtEl>
                                          <p:spTgt spid="6">
                                            <p:txEl>
                                              <p:pRg st="5" end="5"/>
                                            </p:txEl>
                                          </p:spTgt>
                                        </p:tgtEl>
                                        <p:attrNameLst>
                                          <p:attrName>style.visibility</p:attrName>
                                        </p:attrNameLst>
                                      </p:cBhvr>
                                      <p:to>
                                        <p:strVal val="visible"/>
                                      </p:to>
                                    </p:set>
                                    <p:anim calcmode="discrete" valueType="clr">
                                      <p:cBhvr override="childStyle">
                                        <p:cTn id="78" dur="80"/>
                                        <p:tgtEl>
                                          <p:spTgt spid="6">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9" dur="80"/>
                                        <p:tgtEl>
                                          <p:spTgt spid="6">
                                            <p:txEl>
                                              <p:pRg st="5" end="5"/>
                                            </p:txEl>
                                          </p:spTgt>
                                        </p:tgtEl>
                                        <p:attrNameLst>
                                          <p:attrName>fillcolor</p:attrName>
                                        </p:attrNameLst>
                                      </p:cBhvr>
                                      <p:tavLst>
                                        <p:tav tm="0">
                                          <p:val>
                                            <p:clrVal>
                                              <a:schemeClr val="accent2"/>
                                            </p:clrVal>
                                          </p:val>
                                        </p:tav>
                                        <p:tav tm="50000">
                                          <p:val>
                                            <p:clrVal>
                                              <a:schemeClr val="hlink"/>
                                            </p:clrVal>
                                          </p:val>
                                        </p:tav>
                                      </p:tavLst>
                                    </p:anim>
                                    <p:set>
                                      <p:cBhvr>
                                        <p:cTn id="80" dur="80"/>
                                        <p:tgtEl>
                                          <p:spTgt spid="6">
                                            <p:txEl>
                                              <p:pRg st="5" end="5"/>
                                            </p:txEl>
                                          </p:spTgt>
                                        </p:tgtEl>
                                        <p:attrNameLst>
                                          <p:attrName>fill.type</p:attrName>
                                        </p:attrNameLst>
                                      </p:cBhvr>
                                      <p:to>
                                        <p:strVal val="solid"/>
                                      </p:to>
                                    </p:set>
                                  </p:childTnLst>
                                </p:cTn>
                              </p:par>
                              <p:par>
                                <p:cTn id="81" presetID="27" presetClass="entr" presetSubtype="0" fill="hold" nodeType="withEffect">
                                  <p:stCondLst>
                                    <p:cond delay="0"/>
                                  </p:stCondLst>
                                  <p:iterate type="lt">
                                    <p:tmPct val="50000"/>
                                  </p:iterate>
                                  <p:childTnLst>
                                    <p:set>
                                      <p:cBhvr>
                                        <p:cTn id="82" dur="1" fill="hold">
                                          <p:stCondLst>
                                            <p:cond delay="0"/>
                                          </p:stCondLst>
                                        </p:cTn>
                                        <p:tgtEl>
                                          <p:spTgt spid="6">
                                            <p:txEl>
                                              <p:pRg st="6" end="6"/>
                                            </p:txEl>
                                          </p:spTgt>
                                        </p:tgtEl>
                                        <p:attrNameLst>
                                          <p:attrName>style.visibility</p:attrName>
                                        </p:attrNameLst>
                                      </p:cBhvr>
                                      <p:to>
                                        <p:strVal val="visible"/>
                                      </p:to>
                                    </p:set>
                                    <p:anim calcmode="discrete" valueType="clr">
                                      <p:cBhvr override="childStyle">
                                        <p:cTn id="83" dur="80"/>
                                        <p:tgtEl>
                                          <p:spTgt spid="6">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4" dur="80"/>
                                        <p:tgtEl>
                                          <p:spTgt spid="6">
                                            <p:txEl>
                                              <p:pRg st="6" end="6"/>
                                            </p:txEl>
                                          </p:spTgt>
                                        </p:tgtEl>
                                        <p:attrNameLst>
                                          <p:attrName>fillcolor</p:attrName>
                                        </p:attrNameLst>
                                      </p:cBhvr>
                                      <p:tavLst>
                                        <p:tav tm="0">
                                          <p:val>
                                            <p:clrVal>
                                              <a:schemeClr val="accent2"/>
                                            </p:clrVal>
                                          </p:val>
                                        </p:tav>
                                        <p:tav tm="50000">
                                          <p:val>
                                            <p:clrVal>
                                              <a:schemeClr val="hlink"/>
                                            </p:clrVal>
                                          </p:val>
                                        </p:tav>
                                      </p:tavLst>
                                    </p:anim>
                                    <p:set>
                                      <p:cBhvr>
                                        <p:cTn id="85" dur="80"/>
                                        <p:tgtEl>
                                          <p:spTgt spid="6">
                                            <p:txEl>
                                              <p:pRg st="6" end="6"/>
                                            </p:txEl>
                                          </p:spTgt>
                                        </p:tgtEl>
                                        <p:attrNameLst>
                                          <p:attrName>fill.type</p:attrName>
                                        </p:attrNameLst>
                                      </p:cBhvr>
                                      <p:to>
                                        <p:strVal val="solid"/>
                                      </p:to>
                                    </p:set>
                                  </p:childTnLst>
                                </p:cTn>
                              </p:par>
                              <p:par>
                                <p:cTn id="86" presetID="27" presetClass="entr" presetSubtype="0" fill="hold" nodeType="withEffect">
                                  <p:stCondLst>
                                    <p:cond delay="0"/>
                                  </p:stCondLst>
                                  <p:iterate type="lt">
                                    <p:tmPct val="50000"/>
                                  </p:iterate>
                                  <p:childTnLst>
                                    <p:set>
                                      <p:cBhvr>
                                        <p:cTn id="87" dur="1" fill="hold">
                                          <p:stCondLst>
                                            <p:cond delay="0"/>
                                          </p:stCondLst>
                                        </p:cTn>
                                        <p:tgtEl>
                                          <p:spTgt spid="6">
                                            <p:txEl>
                                              <p:pRg st="7" end="7"/>
                                            </p:txEl>
                                          </p:spTgt>
                                        </p:tgtEl>
                                        <p:attrNameLst>
                                          <p:attrName>style.visibility</p:attrName>
                                        </p:attrNameLst>
                                      </p:cBhvr>
                                      <p:to>
                                        <p:strVal val="visible"/>
                                      </p:to>
                                    </p:set>
                                    <p:anim calcmode="discrete" valueType="clr">
                                      <p:cBhvr override="childStyle">
                                        <p:cTn id="88" dur="80"/>
                                        <p:tgtEl>
                                          <p:spTgt spid="6">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9" dur="80"/>
                                        <p:tgtEl>
                                          <p:spTgt spid="6">
                                            <p:txEl>
                                              <p:pRg st="7" end="7"/>
                                            </p:txEl>
                                          </p:spTgt>
                                        </p:tgtEl>
                                        <p:attrNameLst>
                                          <p:attrName>fillcolor</p:attrName>
                                        </p:attrNameLst>
                                      </p:cBhvr>
                                      <p:tavLst>
                                        <p:tav tm="0">
                                          <p:val>
                                            <p:clrVal>
                                              <a:schemeClr val="accent2"/>
                                            </p:clrVal>
                                          </p:val>
                                        </p:tav>
                                        <p:tav tm="50000">
                                          <p:val>
                                            <p:clrVal>
                                              <a:schemeClr val="hlink"/>
                                            </p:clrVal>
                                          </p:val>
                                        </p:tav>
                                      </p:tavLst>
                                    </p:anim>
                                    <p:set>
                                      <p:cBhvr>
                                        <p:cTn id="90" dur="80"/>
                                        <p:tgtEl>
                                          <p:spTgt spid="6">
                                            <p:txEl>
                                              <p:pRg st="7" end="7"/>
                                            </p:txEl>
                                          </p:spTgt>
                                        </p:tgtEl>
                                        <p:attrNameLst>
                                          <p:attrName>fill.type</p:attrName>
                                        </p:attrNameLst>
                                      </p:cBhvr>
                                      <p:to>
                                        <p:strVal val="solid"/>
                                      </p:to>
                                    </p:set>
                                  </p:childTnLst>
                                </p:cTn>
                              </p:par>
                              <p:par>
                                <p:cTn id="91" presetID="27" presetClass="entr" presetSubtype="0" fill="hold" nodeType="withEffect">
                                  <p:stCondLst>
                                    <p:cond delay="0"/>
                                  </p:stCondLst>
                                  <p:iterate type="lt">
                                    <p:tmPct val="50000"/>
                                  </p:iterate>
                                  <p:childTnLst>
                                    <p:set>
                                      <p:cBhvr>
                                        <p:cTn id="92" dur="1" fill="hold">
                                          <p:stCondLst>
                                            <p:cond delay="0"/>
                                          </p:stCondLst>
                                        </p:cTn>
                                        <p:tgtEl>
                                          <p:spTgt spid="6">
                                            <p:txEl>
                                              <p:pRg st="8" end="8"/>
                                            </p:txEl>
                                          </p:spTgt>
                                        </p:tgtEl>
                                        <p:attrNameLst>
                                          <p:attrName>style.visibility</p:attrName>
                                        </p:attrNameLst>
                                      </p:cBhvr>
                                      <p:to>
                                        <p:strVal val="visible"/>
                                      </p:to>
                                    </p:set>
                                    <p:anim calcmode="discrete" valueType="clr">
                                      <p:cBhvr override="childStyle">
                                        <p:cTn id="93" dur="80"/>
                                        <p:tgtEl>
                                          <p:spTgt spid="6">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4" dur="80"/>
                                        <p:tgtEl>
                                          <p:spTgt spid="6">
                                            <p:txEl>
                                              <p:pRg st="8" end="8"/>
                                            </p:txEl>
                                          </p:spTgt>
                                        </p:tgtEl>
                                        <p:attrNameLst>
                                          <p:attrName>fillcolor</p:attrName>
                                        </p:attrNameLst>
                                      </p:cBhvr>
                                      <p:tavLst>
                                        <p:tav tm="0">
                                          <p:val>
                                            <p:clrVal>
                                              <a:schemeClr val="accent2"/>
                                            </p:clrVal>
                                          </p:val>
                                        </p:tav>
                                        <p:tav tm="50000">
                                          <p:val>
                                            <p:clrVal>
                                              <a:schemeClr val="hlink"/>
                                            </p:clrVal>
                                          </p:val>
                                        </p:tav>
                                      </p:tavLst>
                                    </p:anim>
                                    <p:set>
                                      <p:cBhvr>
                                        <p:cTn id="95" dur="80"/>
                                        <p:tgtEl>
                                          <p:spTgt spid="6">
                                            <p:txEl>
                                              <p:pRg st="8" end="8"/>
                                            </p:txEl>
                                          </p:spTgt>
                                        </p:tgtEl>
                                        <p:attrNameLst>
                                          <p:attrName>fill.type</p:attrName>
                                        </p:attrNameLst>
                                      </p:cBhvr>
                                      <p:to>
                                        <p:strVal val="solid"/>
                                      </p:to>
                                    </p:set>
                                  </p:childTnLst>
                                </p:cTn>
                              </p:par>
                              <p:par>
                                <p:cTn id="96" presetID="27" presetClass="entr" presetSubtype="0" fill="hold" nodeType="withEffect">
                                  <p:stCondLst>
                                    <p:cond delay="0"/>
                                  </p:stCondLst>
                                  <p:iterate type="lt">
                                    <p:tmPct val="50000"/>
                                  </p:iterate>
                                  <p:childTnLst>
                                    <p:set>
                                      <p:cBhvr>
                                        <p:cTn id="97" dur="1" fill="hold">
                                          <p:stCondLst>
                                            <p:cond delay="0"/>
                                          </p:stCondLst>
                                        </p:cTn>
                                        <p:tgtEl>
                                          <p:spTgt spid="6">
                                            <p:txEl>
                                              <p:pRg st="9" end="9"/>
                                            </p:txEl>
                                          </p:spTgt>
                                        </p:tgtEl>
                                        <p:attrNameLst>
                                          <p:attrName>style.visibility</p:attrName>
                                        </p:attrNameLst>
                                      </p:cBhvr>
                                      <p:to>
                                        <p:strVal val="visible"/>
                                      </p:to>
                                    </p:set>
                                    <p:anim calcmode="discrete" valueType="clr">
                                      <p:cBhvr override="childStyle">
                                        <p:cTn id="98" dur="80"/>
                                        <p:tgtEl>
                                          <p:spTgt spid="6">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6">
                                            <p:txEl>
                                              <p:pRg st="9" end="9"/>
                                            </p:txEl>
                                          </p:spTgt>
                                        </p:tgtEl>
                                        <p:attrNameLst>
                                          <p:attrName>fillcolor</p:attrName>
                                        </p:attrNameLst>
                                      </p:cBhvr>
                                      <p:tavLst>
                                        <p:tav tm="0">
                                          <p:val>
                                            <p:clrVal>
                                              <a:schemeClr val="accent2"/>
                                            </p:clrVal>
                                          </p:val>
                                        </p:tav>
                                        <p:tav tm="50000">
                                          <p:val>
                                            <p:clrVal>
                                              <a:schemeClr val="hlink"/>
                                            </p:clrVal>
                                          </p:val>
                                        </p:tav>
                                      </p:tavLst>
                                    </p:anim>
                                    <p:set>
                                      <p:cBhvr>
                                        <p:cTn id="100" dur="80"/>
                                        <p:tgtEl>
                                          <p:spTgt spid="6">
                                            <p:txEl>
                                              <p:pRg st="9" end="9"/>
                                            </p:txEl>
                                          </p:spTgt>
                                        </p:tgtEl>
                                        <p:attrNameLst>
                                          <p:attrName>fill.type</p:attrName>
                                        </p:attrNameLst>
                                      </p:cBhvr>
                                      <p:to>
                                        <p:strVal val="solid"/>
                                      </p:to>
                                    </p:set>
                                  </p:childTnLst>
                                </p:cTn>
                              </p:par>
                              <p:par>
                                <p:cTn id="101" presetID="27" presetClass="entr" presetSubtype="0" fill="hold" nodeType="withEffect">
                                  <p:stCondLst>
                                    <p:cond delay="0"/>
                                  </p:stCondLst>
                                  <p:iterate type="lt">
                                    <p:tmPct val="50000"/>
                                  </p:iterate>
                                  <p:childTnLst>
                                    <p:set>
                                      <p:cBhvr>
                                        <p:cTn id="102" dur="1" fill="hold">
                                          <p:stCondLst>
                                            <p:cond delay="0"/>
                                          </p:stCondLst>
                                        </p:cTn>
                                        <p:tgtEl>
                                          <p:spTgt spid="6">
                                            <p:txEl>
                                              <p:pRg st="10" end="10"/>
                                            </p:txEl>
                                          </p:spTgt>
                                        </p:tgtEl>
                                        <p:attrNameLst>
                                          <p:attrName>style.visibility</p:attrName>
                                        </p:attrNameLst>
                                      </p:cBhvr>
                                      <p:to>
                                        <p:strVal val="visible"/>
                                      </p:to>
                                    </p:set>
                                    <p:anim calcmode="discrete" valueType="clr">
                                      <p:cBhvr override="childStyle">
                                        <p:cTn id="103" dur="80"/>
                                        <p:tgtEl>
                                          <p:spTgt spid="6">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4" dur="80"/>
                                        <p:tgtEl>
                                          <p:spTgt spid="6">
                                            <p:txEl>
                                              <p:pRg st="10" end="10"/>
                                            </p:txEl>
                                          </p:spTgt>
                                        </p:tgtEl>
                                        <p:attrNameLst>
                                          <p:attrName>fillcolor</p:attrName>
                                        </p:attrNameLst>
                                      </p:cBhvr>
                                      <p:tavLst>
                                        <p:tav tm="0">
                                          <p:val>
                                            <p:clrVal>
                                              <a:schemeClr val="accent2"/>
                                            </p:clrVal>
                                          </p:val>
                                        </p:tav>
                                        <p:tav tm="50000">
                                          <p:val>
                                            <p:clrVal>
                                              <a:schemeClr val="hlink"/>
                                            </p:clrVal>
                                          </p:val>
                                        </p:tav>
                                      </p:tavLst>
                                    </p:anim>
                                    <p:set>
                                      <p:cBhvr>
                                        <p:cTn id="105" dur="80"/>
                                        <p:tgtEl>
                                          <p:spTgt spid="6">
                                            <p:txEl>
                                              <p:pRg st="10" end="10"/>
                                            </p:txEl>
                                          </p:spTgt>
                                        </p:tgtEl>
                                        <p:attrNameLst>
                                          <p:attrName>fill.type</p:attrName>
                                        </p:attrNameLst>
                                      </p:cBhvr>
                                      <p:to>
                                        <p:strVal val="solid"/>
                                      </p:to>
                                    </p:set>
                                  </p:childTnLst>
                                </p:cTn>
                              </p:par>
                              <p:par>
                                <p:cTn id="106" presetID="27" presetClass="entr" presetSubtype="0" fill="hold" nodeType="withEffect">
                                  <p:stCondLst>
                                    <p:cond delay="0"/>
                                  </p:stCondLst>
                                  <p:iterate type="lt">
                                    <p:tmPct val="50000"/>
                                  </p:iterate>
                                  <p:childTnLst>
                                    <p:set>
                                      <p:cBhvr>
                                        <p:cTn id="107" dur="1" fill="hold">
                                          <p:stCondLst>
                                            <p:cond delay="0"/>
                                          </p:stCondLst>
                                        </p:cTn>
                                        <p:tgtEl>
                                          <p:spTgt spid="6">
                                            <p:txEl>
                                              <p:pRg st="11" end="11"/>
                                            </p:txEl>
                                          </p:spTgt>
                                        </p:tgtEl>
                                        <p:attrNameLst>
                                          <p:attrName>style.visibility</p:attrName>
                                        </p:attrNameLst>
                                      </p:cBhvr>
                                      <p:to>
                                        <p:strVal val="visible"/>
                                      </p:to>
                                    </p:set>
                                    <p:anim calcmode="discrete" valueType="clr">
                                      <p:cBhvr override="childStyle">
                                        <p:cTn id="108" dur="80"/>
                                        <p:tgtEl>
                                          <p:spTgt spid="6">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9" dur="80"/>
                                        <p:tgtEl>
                                          <p:spTgt spid="6">
                                            <p:txEl>
                                              <p:pRg st="11" end="11"/>
                                            </p:txEl>
                                          </p:spTgt>
                                        </p:tgtEl>
                                        <p:attrNameLst>
                                          <p:attrName>fillcolor</p:attrName>
                                        </p:attrNameLst>
                                      </p:cBhvr>
                                      <p:tavLst>
                                        <p:tav tm="0">
                                          <p:val>
                                            <p:clrVal>
                                              <a:schemeClr val="accent2"/>
                                            </p:clrVal>
                                          </p:val>
                                        </p:tav>
                                        <p:tav tm="50000">
                                          <p:val>
                                            <p:clrVal>
                                              <a:schemeClr val="hlink"/>
                                            </p:clrVal>
                                          </p:val>
                                        </p:tav>
                                      </p:tavLst>
                                    </p:anim>
                                    <p:set>
                                      <p:cBhvr>
                                        <p:cTn id="110" dur="80"/>
                                        <p:tgtEl>
                                          <p:spTgt spid="6">
                                            <p:txEl>
                                              <p:pRg st="11" end="1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1714500"/>
            <a:ext cx="6553200" cy="3000375"/>
          </a:xfrm>
        </p:spPr>
        <p:txBody>
          <a:bodyPr/>
          <a:lstStyle/>
          <a:p>
            <a:pPr algn="ctr"/>
            <a:r>
              <a:rPr lang="en-US" dirty="0" smtClean="0"/>
              <a:t>I SEE…….</a:t>
            </a:r>
            <a:endParaRPr lang="ru-RU" dirty="0"/>
          </a:p>
        </p:txBody>
      </p:sp>
      <p:pic>
        <p:nvPicPr>
          <p:cNvPr id="13" name="Picture 3" descr="nambe3"/>
          <p:cNvPicPr>
            <a:picLocks noChangeAspect="1" noChangeArrowheads="1" noCrop="1"/>
          </p:cNvPicPr>
          <p:nvPr/>
        </p:nvPicPr>
        <p:blipFill>
          <a:blip r:embed="rId2" cstate="print"/>
          <a:srcRect/>
          <a:stretch>
            <a:fillRect/>
          </a:stretch>
        </p:blipFill>
        <p:spPr bwMode="auto">
          <a:xfrm>
            <a:off x="0" y="214290"/>
            <a:ext cx="1446212" cy="1524000"/>
          </a:xfrm>
          <a:prstGeom prst="rect">
            <a:avLst/>
          </a:prstGeom>
          <a:noFill/>
        </p:spPr>
      </p:pic>
      <p:pic>
        <p:nvPicPr>
          <p:cNvPr id="14" name="Picture 3" descr="nambe3"/>
          <p:cNvPicPr>
            <a:picLocks noChangeAspect="1" noChangeArrowheads="1" noCrop="1"/>
          </p:cNvPicPr>
          <p:nvPr/>
        </p:nvPicPr>
        <p:blipFill>
          <a:blip r:embed="rId2" cstate="print"/>
          <a:srcRect/>
          <a:stretch>
            <a:fillRect/>
          </a:stretch>
        </p:blipFill>
        <p:spPr bwMode="auto">
          <a:xfrm>
            <a:off x="785786" y="285728"/>
            <a:ext cx="1446212" cy="1524000"/>
          </a:xfrm>
          <a:prstGeom prst="rect">
            <a:avLst/>
          </a:prstGeom>
          <a:noFill/>
        </p:spPr>
      </p:pic>
      <p:pic>
        <p:nvPicPr>
          <p:cNvPr id="15" name="Picture 3" descr="nambe3"/>
          <p:cNvPicPr>
            <a:picLocks noChangeAspect="1" noChangeArrowheads="1" noCrop="1"/>
          </p:cNvPicPr>
          <p:nvPr/>
        </p:nvPicPr>
        <p:blipFill>
          <a:blip r:embed="rId2" cstate="print"/>
          <a:srcRect/>
          <a:stretch>
            <a:fillRect/>
          </a:stretch>
        </p:blipFill>
        <p:spPr bwMode="auto">
          <a:xfrm>
            <a:off x="1785918" y="285728"/>
            <a:ext cx="1446212" cy="1524000"/>
          </a:xfrm>
          <a:prstGeom prst="rect">
            <a:avLst/>
          </a:prstGeom>
          <a:noFill/>
        </p:spPr>
      </p:pic>
      <p:pic>
        <p:nvPicPr>
          <p:cNvPr id="16" name="Picture 3" descr="nambe3"/>
          <p:cNvPicPr>
            <a:picLocks noChangeAspect="1" noChangeArrowheads="1" noCrop="1"/>
          </p:cNvPicPr>
          <p:nvPr/>
        </p:nvPicPr>
        <p:blipFill>
          <a:blip r:embed="rId2" cstate="print"/>
          <a:srcRect/>
          <a:stretch>
            <a:fillRect/>
          </a:stretch>
        </p:blipFill>
        <p:spPr bwMode="auto">
          <a:xfrm>
            <a:off x="3357554" y="285728"/>
            <a:ext cx="1446212" cy="1524000"/>
          </a:xfrm>
          <a:prstGeom prst="rect">
            <a:avLst/>
          </a:prstGeom>
          <a:noFill/>
        </p:spPr>
      </p:pic>
      <p:pic>
        <p:nvPicPr>
          <p:cNvPr id="17" name="Picture 3" descr="nambe3"/>
          <p:cNvPicPr>
            <a:picLocks noChangeAspect="1" noChangeArrowheads="1" noCrop="1"/>
          </p:cNvPicPr>
          <p:nvPr/>
        </p:nvPicPr>
        <p:blipFill>
          <a:blip r:embed="rId2" cstate="print"/>
          <a:srcRect/>
          <a:stretch>
            <a:fillRect/>
          </a:stretch>
        </p:blipFill>
        <p:spPr bwMode="auto">
          <a:xfrm>
            <a:off x="2571736" y="214290"/>
            <a:ext cx="1446212" cy="1524000"/>
          </a:xfrm>
          <a:prstGeom prst="rect">
            <a:avLst/>
          </a:prstGeom>
          <a:noFill/>
        </p:spPr>
      </p:pic>
      <p:pic>
        <p:nvPicPr>
          <p:cNvPr id="21" name="Picture 29" descr="мульт ворона"/>
          <p:cNvPicPr>
            <a:picLocks noChangeAspect="1" noChangeArrowheads="1" noCrop="1"/>
          </p:cNvPicPr>
          <p:nvPr/>
        </p:nvPicPr>
        <p:blipFill>
          <a:blip r:embed="rId3" cstate="print"/>
          <a:srcRect/>
          <a:stretch>
            <a:fillRect/>
          </a:stretch>
        </p:blipFill>
        <p:spPr bwMode="auto">
          <a:xfrm>
            <a:off x="1857356" y="3500438"/>
            <a:ext cx="1676400" cy="1517650"/>
          </a:xfrm>
          <a:prstGeom prst="rect">
            <a:avLst/>
          </a:prstGeom>
          <a:noFill/>
        </p:spPr>
      </p:pic>
      <p:pic>
        <p:nvPicPr>
          <p:cNvPr id="22" name="Picture 29" descr="мульт ворона"/>
          <p:cNvPicPr>
            <a:picLocks noChangeAspect="1" noChangeArrowheads="1" noCrop="1"/>
          </p:cNvPicPr>
          <p:nvPr/>
        </p:nvPicPr>
        <p:blipFill>
          <a:blip r:embed="rId3" cstate="print"/>
          <a:srcRect/>
          <a:stretch>
            <a:fillRect/>
          </a:stretch>
        </p:blipFill>
        <p:spPr bwMode="auto">
          <a:xfrm>
            <a:off x="714348" y="3214686"/>
            <a:ext cx="1676400" cy="1517650"/>
          </a:xfrm>
          <a:prstGeom prst="rect">
            <a:avLst/>
          </a:prstGeom>
          <a:noFill/>
        </p:spPr>
      </p:pic>
      <p:pic>
        <p:nvPicPr>
          <p:cNvPr id="23" name="Picture 29" descr="мульт ворона"/>
          <p:cNvPicPr>
            <a:picLocks noChangeAspect="1" noChangeArrowheads="1" noCrop="1"/>
          </p:cNvPicPr>
          <p:nvPr/>
        </p:nvPicPr>
        <p:blipFill>
          <a:blip r:embed="rId3" cstate="print"/>
          <a:srcRect/>
          <a:stretch>
            <a:fillRect/>
          </a:stretch>
        </p:blipFill>
        <p:spPr bwMode="auto">
          <a:xfrm>
            <a:off x="1357290" y="4357694"/>
            <a:ext cx="1676400" cy="1517650"/>
          </a:xfrm>
          <a:prstGeom prst="rect">
            <a:avLst/>
          </a:prstGeom>
          <a:noFill/>
        </p:spPr>
      </p:pic>
      <p:pic>
        <p:nvPicPr>
          <p:cNvPr id="25" name="Picture 29" descr="мульт ворона"/>
          <p:cNvPicPr>
            <a:picLocks noChangeAspect="1" noChangeArrowheads="1" noCrop="1"/>
          </p:cNvPicPr>
          <p:nvPr/>
        </p:nvPicPr>
        <p:blipFill>
          <a:blip r:embed="rId3" cstate="print"/>
          <a:srcRect/>
          <a:stretch>
            <a:fillRect/>
          </a:stretch>
        </p:blipFill>
        <p:spPr bwMode="auto">
          <a:xfrm>
            <a:off x="2500298" y="4643446"/>
            <a:ext cx="1676400" cy="1517650"/>
          </a:xfrm>
          <a:prstGeom prst="rect">
            <a:avLst/>
          </a:prstGeom>
          <a:noFill/>
        </p:spPr>
      </p:pic>
      <p:pic>
        <p:nvPicPr>
          <p:cNvPr id="27" name="Picture 2" descr="AG00095_"/>
          <p:cNvPicPr>
            <a:picLocks noChangeAspect="1" noChangeArrowheads="1" noCrop="1"/>
          </p:cNvPicPr>
          <p:nvPr/>
        </p:nvPicPr>
        <p:blipFill>
          <a:blip r:embed="rId4" cstate="print"/>
          <a:srcRect/>
          <a:stretch>
            <a:fillRect/>
          </a:stretch>
        </p:blipFill>
        <p:spPr bwMode="auto">
          <a:xfrm>
            <a:off x="7429520" y="3286124"/>
            <a:ext cx="1554163" cy="1668463"/>
          </a:xfrm>
          <a:prstGeom prst="rect">
            <a:avLst/>
          </a:prstGeom>
          <a:noFill/>
        </p:spPr>
      </p:pic>
      <p:pic>
        <p:nvPicPr>
          <p:cNvPr id="28" name="Picture 2" descr="AG00095_"/>
          <p:cNvPicPr>
            <a:picLocks noChangeAspect="1" noChangeArrowheads="1" noCrop="1"/>
          </p:cNvPicPr>
          <p:nvPr/>
        </p:nvPicPr>
        <p:blipFill>
          <a:blip r:embed="rId4" cstate="print"/>
          <a:srcRect/>
          <a:stretch>
            <a:fillRect/>
          </a:stretch>
        </p:blipFill>
        <p:spPr bwMode="auto">
          <a:xfrm>
            <a:off x="7589837" y="5000636"/>
            <a:ext cx="1554163" cy="1668463"/>
          </a:xfrm>
          <a:prstGeom prst="rect">
            <a:avLst/>
          </a:prstGeom>
          <a:noFill/>
        </p:spPr>
      </p:pic>
      <p:pic>
        <p:nvPicPr>
          <p:cNvPr id="29" name="Picture 2" descr="AG00095_"/>
          <p:cNvPicPr>
            <a:picLocks noChangeAspect="1" noChangeArrowheads="1" noCrop="1"/>
          </p:cNvPicPr>
          <p:nvPr/>
        </p:nvPicPr>
        <p:blipFill>
          <a:blip r:embed="rId4" cstate="print"/>
          <a:srcRect/>
          <a:stretch>
            <a:fillRect/>
          </a:stretch>
        </p:blipFill>
        <p:spPr bwMode="auto">
          <a:xfrm>
            <a:off x="6500826" y="3286124"/>
            <a:ext cx="1554163" cy="1668463"/>
          </a:xfrm>
          <a:prstGeom prst="rect">
            <a:avLst/>
          </a:prstGeom>
          <a:noFill/>
        </p:spPr>
      </p:pic>
      <p:pic>
        <p:nvPicPr>
          <p:cNvPr id="30" name="Picture 2" descr="AG00095_"/>
          <p:cNvPicPr>
            <a:picLocks noChangeAspect="1" noChangeArrowheads="1" noCrop="1"/>
          </p:cNvPicPr>
          <p:nvPr/>
        </p:nvPicPr>
        <p:blipFill>
          <a:blip r:embed="rId4" cstate="print"/>
          <a:srcRect/>
          <a:stretch>
            <a:fillRect/>
          </a:stretch>
        </p:blipFill>
        <p:spPr bwMode="auto">
          <a:xfrm>
            <a:off x="5286380" y="2714620"/>
            <a:ext cx="1554163" cy="1668463"/>
          </a:xfrm>
          <a:prstGeom prst="rect">
            <a:avLst/>
          </a:prstGeom>
          <a:noFill/>
        </p:spPr>
      </p:pic>
      <p:pic>
        <p:nvPicPr>
          <p:cNvPr id="31" name="Picture 2" descr="AG00095_"/>
          <p:cNvPicPr>
            <a:picLocks noChangeAspect="1" noChangeArrowheads="1" noCrop="1"/>
          </p:cNvPicPr>
          <p:nvPr/>
        </p:nvPicPr>
        <p:blipFill>
          <a:blip r:embed="rId4" cstate="print"/>
          <a:srcRect/>
          <a:stretch>
            <a:fillRect/>
          </a:stretch>
        </p:blipFill>
        <p:spPr bwMode="auto">
          <a:xfrm>
            <a:off x="5429256" y="4000504"/>
            <a:ext cx="1554163" cy="1668463"/>
          </a:xfrm>
          <a:prstGeom prst="rect">
            <a:avLst/>
          </a:prstGeom>
          <a:noFill/>
        </p:spPr>
      </p:pic>
      <p:pic>
        <p:nvPicPr>
          <p:cNvPr id="32" name="Picture 2" descr="AG00095_"/>
          <p:cNvPicPr>
            <a:picLocks noChangeAspect="1" noChangeArrowheads="1" noCrop="1"/>
          </p:cNvPicPr>
          <p:nvPr/>
        </p:nvPicPr>
        <p:blipFill>
          <a:blip r:embed="rId4" cstate="print"/>
          <a:srcRect/>
          <a:stretch>
            <a:fillRect/>
          </a:stretch>
        </p:blipFill>
        <p:spPr bwMode="auto">
          <a:xfrm>
            <a:off x="6215074" y="5189537"/>
            <a:ext cx="1554163" cy="1668463"/>
          </a:xfrm>
          <a:prstGeom prst="rect">
            <a:avLst/>
          </a:prstGeom>
          <a:noFill/>
        </p:spPr>
      </p:pic>
      <p:pic>
        <p:nvPicPr>
          <p:cNvPr id="43"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3500430" y="4214818"/>
            <a:ext cx="733425" cy="600075"/>
          </a:xfrm>
          <a:prstGeom prst="rect">
            <a:avLst/>
          </a:prstGeom>
          <a:noFill/>
        </p:spPr>
      </p:pic>
      <p:pic>
        <p:nvPicPr>
          <p:cNvPr id="44"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3714744" y="5857892"/>
            <a:ext cx="733425" cy="600075"/>
          </a:xfrm>
          <a:prstGeom prst="rect">
            <a:avLst/>
          </a:prstGeom>
          <a:noFill/>
        </p:spPr>
      </p:pic>
      <p:pic>
        <p:nvPicPr>
          <p:cNvPr id="45"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3571868" y="5000636"/>
            <a:ext cx="733425" cy="600075"/>
          </a:xfrm>
          <a:prstGeom prst="rect">
            <a:avLst/>
          </a:prstGeom>
          <a:noFill/>
        </p:spPr>
      </p:pic>
      <p:pic>
        <p:nvPicPr>
          <p:cNvPr id="46"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3214678" y="3571876"/>
            <a:ext cx="733425" cy="600075"/>
          </a:xfrm>
          <a:prstGeom prst="rect">
            <a:avLst/>
          </a:prstGeom>
          <a:noFill/>
        </p:spPr>
      </p:pic>
      <p:pic>
        <p:nvPicPr>
          <p:cNvPr id="47"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2857488" y="3857628"/>
            <a:ext cx="733425" cy="600075"/>
          </a:xfrm>
          <a:prstGeom prst="rect">
            <a:avLst/>
          </a:prstGeom>
          <a:noFill/>
        </p:spPr>
      </p:pic>
      <p:pic>
        <p:nvPicPr>
          <p:cNvPr id="48"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4000496" y="4500570"/>
            <a:ext cx="733425" cy="600075"/>
          </a:xfrm>
          <a:prstGeom prst="rect">
            <a:avLst/>
          </a:prstGeom>
          <a:noFill/>
        </p:spPr>
      </p:pic>
      <p:pic>
        <p:nvPicPr>
          <p:cNvPr id="49"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4286248" y="4929198"/>
            <a:ext cx="733425" cy="600075"/>
          </a:xfrm>
          <a:prstGeom prst="rect">
            <a:avLst/>
          </a:prstGeom>
          <a:noFill/>
        </p:spPr>
      </p:pic>
      <p:pic>
        <p:nvPicPr>
          <p:cNvPr id="50"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3143240" y="4500570"/>
            <a:ext cx="733425" cy="600075"/>
          </a:xfrm>
          <a:prstGeom prst="rect">
            <a:avLst/>
          </a:prstGeom>
          <a:noFill/>
        </p:spPr>
      </p:pic>
      <p:pic>
        <p:nvPicPr>
          <p:cNvPr id="51"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214282" y="1928802"/>
            <a:ext cx="1428750" cy="1428750"/>
          </a:xfrm>
          <a:prstGeom prst="rect">
            <a:avLst/>
          </a:prstGeom>
          <a:noFill/>
        </p:spPr>
      </p:pic>
      <p:pic>
        <p:nvPicPr>
          <p:cNvPr id="52"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4572000" y="1357298"/>
            <a:ext cx="1428750" cy="1428750"/>
          </a:xfrm>
          <a:prstGeom prst="rect">
            <a:avLst/>
          </a:prstGeom>
          <a:noFill/>
        </p:spPr>
      </p:pic>
      <p:pic>
        <p:nvPicPr>
          <p:cNvPr id="53"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3000364" y="1714488"/>
            <a:ext cx="1428750" cy="1428750"/>
          </a:xfrm>
          <a:prstGeom prst="rect">
            <a:avLst/>
          </a:prstGeom>
          <a:noFill/>
        </p:spPr>
      </p:pic>
      <p:pic>
        <p:nvPicPr>
          <p:cNvPr id="54"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7715250" y="1920232"/>
            <a:ext cx="1428750" cy="1428750"/>
          </a:xfrm>
          <a:prstGeom prst="rect">
            <a:avLst/>
          </a:prstGeom>
          <a:noFill/>
        </p:spPr>
      </p:pic>
      <p:pic>
        <p:nvPicPr>
          <p:cNvPr id="55"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1142976" y="1785926"/>
            <a:ext cx="1428750" cy="1428750"/>
          </a:xfrm>
          <a:prstGeom prst="rect">
            <a:avLst/>
          </a:prstGeom>
          <a:noFill/>
        </p:spPr>
      </p:pic>
      <p:pic>
        <p:nvPicPr>
          <p:cNvPr id="56"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3786182" y="2000240"/>
            <a:ext cx="1428750" cy="1428750"/>
          </a:xfrm>
          <a:prstGeom prst="rect">
            <a:avLst/>
          </a:prstGeom>
          <a:noFill/>
        </p:spPr>
      </p:pic>
      <p:pic>
        <p:nvPicPr>
          <p:cNvPr id="57"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2143108" y="1785926"/>
            <a:ext cx="1428750" cy="1428750"/>
          </a:xfrm>
          <a:prstGeom prst="rect">
            <a:avLst/>
          </a:prstGeom>
          <a:noFill/>
        </p:spPr>
      </p:pic>
      <p:pic>
        <p:nvPicPr>
          <p:cNvPr id="58"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6143636" y="2071678"/>
            <a:ext cx="1428750" cy="1428750"/>
          </a:xfrm>
          <a:prstGeom prst="rect">
            <a:avLst/>
          </a:prstGeom>
          <a:noFill/>
        </p:spPr>
      </p:pic>
      <p:pic>
        <p:nvPicPr>
          <p:cNvPr id="59" name="Picture 3" descr="D:\Мои рисунки\Картинки\Animated\еда\животные\f233.gif"/>
          <p:cNvPicPr>
            <a:picLocks noChangeAspect="1" noChangeArrowheads="1" noCrop="1"/>
          </p:cNvPicPr>
          <p:nvPr/>
        </p:nvPicPr>
        <p:blipFill>
          <a:blip r:embed="rId6" cstate="print"/>
          <a:srcRect/>
          <a:stretch>
            <a:fillRect/>
          </a:stretch>
        </p:blipFill>
        <p:spPr bwMode="auto">
          <a:xfrm>
            <a:off x="4214810" y="2928934"/>
            <a:ext cx="1428750" cy="1428750"/>
          </a:xfrm>
          <a:prstGeom prst="rect">
            <a:avLst/>
          </a:prstGeom>
          <a:noFill/>
        </p:spPr>
      </p:pic>
      <p:pic>
        <p:nvPicPr>
          <p:cNvPr id="1041" name="Picture 17"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0" y="4929198"/>
            <a:ext cx="504825" cy="714375"/>
          </a:xfrm>
          <a:prstGeom prst="rect">
            <a:avLst/>
          </a:prstGeom>
          <a:noFill/>
        </p:spPr>
      </p:pic>
      <p:pic>
        <p:nvPicPr>
          <p:cNvPr id="1042" name="Picture 18"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571472" y="5286388"/>
            <a:ext cx="504825" cy="714375"/>
          </a:xfrm>
          <a:prstGeom prst="rect">
            <a:avLst/>
          </a:prstGeom>
          <a:noFill/>
        </p:spPr>
      </p:pic>
      <p:pic>
        <p:nvPicPr>
          <p:cNvPr id="1043" name="Picture 19"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0" y="2500306"/>
            <a:ext cx="504825" cy="714375"/>
          </a:xfrm>
          <a:prstGeom prst="rect">
            <a:avLst/>
          </a:prstGeom>
          <a:noFill/>
        </p:spPr>
      </p:pic>
      <p:pic>
        <p:nvPicPr>
          <p:cNvPr id="1044" name="Picture 20"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0" y="4071942"/>
            <a:ext cx="504825" cy="714375"/>
          </a:xfrm>
          <a:prstGeom prst="rect">
            <a:avLst/>
          </a:prstGeom>
          <a:noFill/>
        </p:spPr>
      </p:pic>
      <p:pic>
        <p:nvPicPr>
          <p:cNvPr id="1045" name="Picture 21"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214282" y="5857892"/>
            <a:ext cx="504825" cy="714375"/>
          </a:xfrm>
          <a:prstGeom prst="rect">
            <a:avLst/>
          </a:prstGeom>
          <a:noFill/>
        </p:spPr>
      </p:pic>
      <p:pic>
        <p:nvPicPr>
          <p:cNvPr id="1046" name="Picture 22"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0" y="3214686"/>
            <a:ext cx="504825" cy="714375"/>
          </a:xfrm>
          <a:prstGeom prst="rect">
            <a:avLst/>
          </a:prstGeom>
          <a:noFill/>
        </p:spPr>
      </p:pic>
      <p:pic>
        <p:nvPicPr>
          <p:cNvPr id="1047" name="Picture 23"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928662" y="5929330"/>
            <a:ext cx="504825" cy="714375"/>
          </a:xfrm>
          <a:prstGeom prst="rect">
            <a:avLst/>
          </a:prstGeom>
          <a:noFill/>
        </p:spPr>
      </p:pic>
      <p:pic>
        <p:nvPicPr>
          <p:cNvPr id="1048" name="Picture 24"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571472" y="4643446"/>
            <a:ext cx="504825" cy="714375"/>
          </a:xfrm>
          <a:prstGeom prst="rect">
            <a:avLst/>
          </a:prstGeom>
          <a:noFill/>
        </p:spPr>
      </p:pic>
      <p:pic>
        <p:nvPicPr>
          <p:cNvPr id="1049" name="Picture 25"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2000232" y="5929330"/>
            <a:ext cx="504825" cy="714375"/>
          </a:xfrm>
          <a:prstGeom prst="rect">
            <a:avLst/>
          </a:prstGeom>
          <a:noFill/>
        </p:spPr>
      </p:pic>
      <p:pic>
        <p:nvPicPr>
          <p:cNvPr id="1050" name="Picture 26"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1428728" y="5786454"/>
            <a:ext cx="504825" cy="714375"/>
          </a:xfrm>
          <a:prstGeom prst="rect">
            <a:avLst/>
          </a:prstGeom>
          <a:noFill/>
        </p:spPr>
      </p:pic>
      <p:pic>
        <p:nvPicPr>
          <p:cNvPr id="62" name="Picture 2" descr="D:\Мои рисунки\Картинки\Animated\цирк\a6.gif"/>
          <p:cNvPicPr>
            <a:picLocks noChangeAspect="1" noChangeArrowheads="1" noCrop="1"/>
          </p:cNvPicPr>
          <p:nvPr/>
        </p:nvPicPr>
        <p:blipFill>
          <a:blip r:embed="rId8" cstate="print"/>
          <a:srcRect/>
          <a:stretch>
            <a:fillRect/>
          </a:stretch>
        </p:blipFill>
        <p:spPr bwMode="auto">
          <a:xfrm>
            <a:off x="5286380" y="-214338"/>
            <a:ext cx="2571768" cy="2286016"/>
          </a:xfrm>
          <a:prstGeom prst="rect">
            <a:avLst/>
          </a:prstGeom>
          <a:noFill/>
        </p:spPr>
      </p:pic>
      <p:pic>
        <p:nvPicPr>
          <p:cNvPr id="60" name="Picture 2" descr="D:\Мои рисунки\Картинки\Animated\images\back.gif">
            <a:hlinkClick r:id="rId9" action="ppaction://hlinksldjump"/>
          </p:cNvPr>
          <p:cNvPicPr>
            <a:picLocks noChangeAspect="1" noChangeArrowheads="1" noCrop="1"/>
          </p:cNvPicPr>
          <p:nvPr/>
        </p:nvPicPr>
        <p:blipFill>
          <a:blip r:embed="rId10"/>
          <a:srcRect/>
          <a:stretch>
            <a:fillRect/>
          </a:stretch>
        </p:blipFill>
        <p:spPr bwMode="auto">
          <a:xfrm>
            <a:off x="8001024" y="357166"/>
            <a:ext cx="857250" cy="1095375"/>
          </a:xfrm>
          <a:prstGeom prst="rect">
            <a:avLst/>
          </a:prstGeom>
          <a:noFill/>
        </p:spPr>
      </p:pic>
      <p:pic>
        <p:nvPicPr>
          <p:cNvPr id="61" name="Picture 26"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2571736" y="5786454"/>
            <a:ext cx="504825" cy="714375"/>
          </a:xfrm>
          <a:prstGeom prst="rect">
            <a:avLst/>
          </a:prstGeom>
          <a:noFill/>
        </p:spPr>
      </p:pic>
      <p:pic>
        <p:nvPicPr>
          <p:cNvPr id="63" name="Picture 26" descr="D:\Мои рисунки\Картинки\Animated\детское\j0336792.gif"/>
          <p:cNvPicPr>
            <a:picLocks noChangeAspect="1" noChangeArrowheads="1" noCrop="1"/>
          </p:cNvPicPr>
          <p:nvPr/>
        </p:nvPicPr>
        <p:blipFill>
          <a:blip r:embed="rId7" cstate="print"/>
          <a:srcRect/>
          <a:stretch>
            <a:fillRect/>
          </a:stretch>
        </p:blipFill>
        <p:spPr bwMode="auto">
          <a:xfrm>
            <a:off x="3143240" y="5929330"/>
            <a:ext cx="504825" cy="714375"/>
          </a:xfrm>
          <a:prstGeom prst="rect">
            <a:avLst/>
          </a:prstGeom>
          <a:noFill/>
        </p:spPr>
      </p:pic>
      <p:pic>
        <p:nvPicPr>
          <p:cNvPr id="64"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4357686" y="5786454"/>
            <a:ext cx="733425" cy="600075"/>
          </a:xfrm>
          <a:prstGeom prst="rect">
            <a:avLst/>
          </a:prstGeom>
          <a:noFill/>
        </p:spPr>
      </p:pic>
      <p:pic>
        <p:nvPicPr>
          <p:cNvPr id="65"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5072066" y="5857892"/>
            <a:ext cx="733425" cy="600075"/>
          </a:xfrm>
          <a:prstGeom prst="rect">
            <a:avLst/>
          </a:prstGeom>
          <a:noFill/>
        </p:spPr>
      </p:pic>
      <p:pic>
        <p:nvPicPr>
          <p:cNvPr id="66" name="Picture 4" descr="D:\Мои рисунки\Картинки\Animated\новый год и подарки\j0303385.gif"/>
          <p:cNvPicPr>
            <a:picLocks noChangeAspect="1" noChangeArrowheads="1" noCrop="1"/>
          </p:cNvPicPr>
          <p:nvPr/>
        </p:nvPicPr>
        <p:blipFill>
          <a:blip r:embed="rId5" cstate="print"/>
          <a:srcRect/>
          <a:stretch>
            <a:fillRect/>
          </a:stretch>
        </p:blipFill>
        <p:spPr bwMode="auto">
          <a:xfrm>
            <a:off x="4286248" y="4000504"/>
            <a:ext cx="733425" cy="6000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450" y="571480"/>
            <a:ext cx="6553200" cy="1357322"/>
          </a:xfrm>
        </p:spPr>
        <p:txBody>
          <a:bodyPr>
            <a:normAutofit/>
          </a:bodyPr>
          <a:lstStyle/>
          <a:p>
            <a:pPr algn="ctr"/>
            <a:r>
              <a:rPr lang="en-US" dirty="0" smtClean="0"/>
              <a:t>What’s in the boxes?</a:t>
            </a:r>
            <a:br>
              <a:rPr lang="en-US" dirty="0" smtClean="0"/>
            </a:br>
            <a:r>
              <a:rPr lang="en-US" dirty="0" smtClean="0"/>
              <a:t>Are they ……?</a:t>
            </a:r>
            <a:endParaRPr lang="ru-RU" dirty="0"/>
          </a:p>
        </p:txBody>
      </p:sp>
      <p:pic>
        <p:nvPicPr>
          <p:cNvPr id="8" name="Picture 2" descr="D:\Мои рисунки\Картинки\Animated\images\back.gif">
            <a:hlinkClick r:id="rId2" action="ppaction://hlinksldjump"/>
          </p:cNvPr>
          <p:cNvPicPr>
            <a:picLocks noChangeAspect="1" noChangeArrowheads="1" noCrop="1"/>
          </p:cNvPicPr>
          <p:nvPr/>
        </p:nvPicPr>
        <p:blipFill>
          <a:blip r:embed="rId3"/>
          <a:srcRect/>
          <a:stretch>
            <a:fillRect/>
          </a:stretch>
        </p:blipFill>
        <p:spPr bwMode="auto">
          <a:xfrm>
            <a:off x="8072462" y="357166"/>
            <a:ext cx="857250" cy="1095375"/>
          </a:xfrm>
          <a:prstGeom prst="rect">
            <a:avLst/>
          </a:prstGeom>
          <a:noFill/>
        </p:spPr>
      </p:pic>
      <p:pic>
        <p:nvPicPr>
          <p:cNvPr id="1026" name="Picture 2" descr="D:\Мои рисунки\Картинки\Animated\новый год и подарки\AG00391_.GIF"/>
          <p:cNvPicPr>
            <a:picLocks noChangeAspect="1" noChangeArrowheads="1" noCrop="1"/>
          </p:cNvPicPr>
          <p:nvPr/>
        </p:nvPicPr>
        <p:blipFill>
          <a:blip r:embed="rId4"/>
          <a:srcRect/>
          <a:stretch>
            <a:fillRect/>
          </a:stretch>
        </p:blipFill>
        <p:spPr bwMode="auto">
          <a:xfrm>
            <a:off x="1071538" y="2428868"/>
            <a:ext cx="4357718" cy="4059754"/>
          </a:xfrm>
          <a:prstGeom prst="rect">
            <a:avLst/>
          </a:prstGeom>
          <a:noFill/>
        </p:spPr>
      </p:pic>
      <p:pic>
        <p:nvPicPr>
          <p:cNvPr id="1028" name="Picture 4" descr="D:\Мои рисунки\Картинки\Animated\Анимация\AG00354_.GIF"/>
          <p:cNvPicPr>
            <a:picLocks noChangeAspect="1" noChangeArrowheads="1" noCrop="1"/>
          </p:cNvPicPr>
          <p:nvPr/>
        </p:nvPicPr>
        <p:blipFill>
          <a:blip r:embed="rId5"/>
          <a:srcRect/>
          <a:stretch>
            <a:fillRect/>
          </a:stretch>
        </p:blipFill>
        <p:spPr bwMode="auto">
          <a:xfrm>
            <a:off x="4643438" y="1142984"/>
            <a:ext cx="3071834" cy="33859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1028"/>
                                        </p:tgtEl>
                                        <p:attrNameLst>
                                          <p:attrName>style.visibility</p:attrName>
                                        </p:attrNameLst>
                                      </p:cBhvr>
                                      <p:to>
                                        <p:strVal val="visible"/>
                                      </p:to>
                                    </p:set>
                                    <p:animEffect transition="in" filter="diamond(in)">
                                      <p:cBhvr>
                                        <p:cTn id="16" dur="2000"/>
                                        <p:tgtEl>
                                          <p:spTgt spid="1028"/>
                                        </p:tgtEl>
                                      </p:cBhvr>
                                    </p:animEffect>
                                  </p:childTnLst>
                                </p:cTn>
                              </p:par>
                              <p:par>
                                <p:cTn id="17" presetID="8" presetClass="entr" presetSubtype="16"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diamond(in)">
                                      <p:cBhvr>
                                        <p:cTn id="19"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71934" y="3286124"/>
            <a:ext cx="248786" cy="369332"/>
          </a:xfrm>
          <a:prstGeom prst="rect">
            <a:avLst/>
          </a:prstGeom>
        </p:spPr>
        <p:txBody>
          <a:bodyPr wrap="none">
            <a:spAutoFit/>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rPr>
              <a:t> </a:t>
            </a:r>
            <a:endParaRPr lang="ru-RU" dirty="0"/>
          </a:p>
        </p:txBody>
      </p:sp>
      <p:sp>
        <p:nvSpPr>
          <p:cNvPr id="3" name="Прямоугольник 2"/>
          <p:cNvSpPr/>
          <p:nvPr/>
        </p:nvSpPr>
        <p:spPr>
          <a:xfrm>
            <a:off x="285720" y="1857364"/>
            <a:ext cx="8215370" cy="3754874"/>
          </a:xfrm>
          <a:prstGeom prst="rect">
            <a:avLst/>
          </a:prstGeom>
        </p:spPr>
        <p:txBody>
          <a:bodyPr wrap="square">
            <a:spAutoFit/>
          </a:bodyPr>
          <a:lstStyle/>
          <a:p>
            <a:pPr eaLnBrk="1" fontAlgn="auto" hangingPunct="1">
              <a:spcAft>
                <a:spcPts val="0"/>
              </a:spcAft>
              <a:buFont typeface="Wingdings 2" pitchFamily="18" charset="2"/>
              <a:buNone/>
              <a:defRPr/>
            </a:pP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rPr>
              <a:t>hen </a:t>
            </a:r>
            <a:r>
              <a:rPr lang="ru-RU" sz="4400" b="1" dirty="0" smtClean="0">
                <a:ln w="11430"/>
                <a:solidFill>
                  <a:srgbClr val="7030A0"/>
                </a:solidFill>
                <a:effectLst>
                  <a:outerShdw blurRad="50800" dist="39000" dir="5460000" algn="tl">
                    <a:srgbClr val="000000">
                      <a:alpha val="38000"/>
                    </a:srgbClr>
                  </a:outerShdw>
                </a:effectLst>
                <a:latin typeface="AG_Cooper" pitchFamily="34" charset="0"/>
              </a:rPr>
              <a:t>5</a:t>
            </a:r>
            <a:r>
              <a:rPr lang="en-US" sz="4400" b="1" dirty="0" smtClean="0">
                <a:ln w="11430"/>
                <a:solidFill>
                  <a:srgbClr val="7030A0"/>
                </a:solidFill>
                <a:effectLst>
                  <a:outerShdw blurRad="50800" dist="39000" dir="5460000" algn="tl">
                    <a:srgbClr val="000000">
                      <a:alpha val="38000"/>
                    </a:srgbClr>
                  </a:outerShdw>
                </a:effectLst>
                <a:latin typeface="AG_Cooper" pitchFamily="34" charset="0"/>
              </a:rPr>
              <a:t>7-34  </a:t>
            </a: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rPr>
              <a:t>when</a:t>
            </a:r>
            <a:endParaRPr lang="ru-RU"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endParaRPr>
          </a:p>
          <a:p>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rPr>
              <a:t>hat  </a:t>
            </a:r>
            <a:r>
              <a:rPr lang="ru-RU" sz="4400" b="1" dirty="0" smtClean="0">
                <a:ln w="11430"/>
                <a:solidFill>
                  <a:srgbClr val="7030A0"/>
                </a:solidFill>
                <a:effectLst>
                  <a:outerShdw blurRad="50800" dist="39000" dir="5460000" algn="tl">
                    <a:srgbClr val="000000">
                      <a:alpha val="38000"/>
                    </a:srgbClr>
                  </a:outerShdw>
                </a:effectLst>
                <a:latin typeface="AG_Cooper" pitchFamily="34" charset="0"/>
              </a:rPr>
              <a:t>5</a:t>
            </a:r>
            <a:r>
              <a:rPr lang="en-US" sz="4400" b="1" dirty="0" smtClean="0">
                <a:ln w="11430"/>
                <a:solidFill>
                  <a:srgbClr val="7030A0"/>
                </a:solidFill>
                <a:effectLst>
                  <a:outerShdw blurRad="50800" dist="39000" dir="5460000" algn="tl">
                    <a:srgbClr val="000000">
                      <a:alpha val="38000"/>
                    </a:srgbClr>
                  </a:outerShdw>
                </a:effectLst>
                <a:latin typeface="AG_Cooper" pitchFamily="34" charset="0"/>
              </a:rPr>
              <a:t>4</a:t>
            </a: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rPr>
              <a:t> </a:t>
            </a:r>
            <a:r>
              <a:rPr lang="ru-RU" sz="4400" b="1" dirty="0" smtClean="0">
                <a:ln w="11430"/>
                <a:solidFill>
                  <a:srgbClr val="7030A0"/>
                </a:solidFill>
                <a:effectLst>
                  <a:outerShdw blurRad="50800" dist="39000" dir="5460000" algn="tl">
                    <a:srgbClr val="000000">
                      <a:alpha val="38000"/>
                    </a:srgbClr>
                  </a:outerShdw>
                </a:effectLst>
                <a:latin typeface="AG_Cooper" pitchFamily="34" charset="0"/>
              </a:rPr>
              <a:t>-34</a:t>
            </a:r>
            <a:endPar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G_Cooper" pitchFamily="34" charset="0"/>
            </a:endParaRPr>
          </a:p>
          <a:p>
            <a:r>
              <a:rPr lang="ru-RU" sz="3200" b="1" dirty="0" smtClean="0">
                <a:solidFill>
                  <a:srgbClr val="7030A0"/>
                </a:solidFill>
                <a:latin typeface="Calibri" pitchFamily="34" charset="0"/>
              </a:rPr>
              <a:t>Подумай, как образовано слово</a:t>
            </a:r>
            <a:r>
              <a:rPr lang="en-US" sz="3200" b="1" dirty="0" smtClean="0">
                <a:solidFill>
                  <a:srgbClr val="7030A0"/>
                </a:solidFill>
                <a:latin typeface="Calibri" pitchFamily="34" charset="0"/>
              </a:rPr>
              <a:t> when </a:t>
            </a:r>
            <a:r>
              <a:rPr lang="ru-RU" sz="3200" b="1" dirty="0" smtClean="0">
                <a:solidFill>
                  <a:srgbClr val="7030A0"/>
                </a:solidFill>
                <a:latin typeface="Calibri" pitchFamily="34" charset="0"/>
              </a:rPr>
              <a:t> из слова </a:t>
            </a:r>
            <a:r>
              <a:rPr lang="en-US" sz="3200" b="1" dirty="0" smtClean="0">
                <a:solidFill>
                  <a:srgbClr val="7030A0"/>
                </a:solidFill>
                <a:latin typeface="Calibri" pitchFamily="34" charset="0"/>
              </a:rPr>
              <a:t>hen</a:t>
            </a:r>
            <a:r>
              <a:rPr lang="ru-RU" sz="3200" b="1" dirty="0" smtClean="0">
                <a:solidFill>
                  <a:srgbClr val="7030A0"/>
                </a:solidFill>
                <a:latin typeface="Calibri" pitchFamily="34" charset="0"/>
              </a:rPr>
              <a:t>. </a:t>
            </a:r>
          </a:p>
          <a:p>
            <a:r>
              <a:rPr lang="ru-RU" sz="3200" b="1" dirty="0" smtClean="0">
                <a:solidFill>
                  <a:srgbClr val="7030A0"/>
                </a:solidFill>
                <a:latin typeface="Calibri" pitchFamily="34" charset="0"/>
              </a:rPr>
              <a:t>Образуй новое слово из слова</a:t>
            </a:r>
            <a:r>
              <a:rPr lang="en-US" sz="3200" b="1" dirty="0" smtClean="0">
                <a:solidFill>
                  <a:srgbClr val="7030A0"/>
                </a:solidFill>
                <a:latin typeface="AG_Cooper" pitchFamily="34" charset="0"/>
              </a:rPr>
              <a:t> </a:t>
            </a:r>
            <a:r>
              <a:rPr lang="en-US" sz="3200" dirty="0" smtClean="0">
                <a:solidFill>
                  <a:srgbClr val="7030A0"/>
                </a:solidFill>
                <a:latin typeface="AG_Cooper" pitchFamily="34" charset="0"/>
              </a:rPr>
              <a:t>hat</a:t>
            </a:r>
            <a:r>
              <a:rPr lang="ru-RU" sz="3200" b="1" dirty="0" smtClean="0">
                <a:solidFill>
                  <a:srgbClr val="7030A0"/>
                </a:solidFill>
                <a:latin typeface="Calibri" pitchFamily="34" charset="0"/>
              </a:rPr>
              <a:t> .</a:t>
            </a:r>
          </a:p>
          <a:p>
            <a:pPr eaLnBrk="1" fontAlgn="auto" hangingPunct="1">
              <a:spcAft>
                <a:spcPts val="0"/>
              </a:spcAft>
              <a:buFont typeface="Wingdings 2" pitchFamily="18" charset="2"/>
              <a:buNone/>
              <a:defRPr/>
            </a:pPr>
            <a:endParaRPr lang="ru-RU" dirty="0"/>
          </a:p>
        </p:txBody>
      </p:sp>
      <p:sp>
        <p:nvSpPr>
          <p:cNvPr id="4" name="Заголовок 3"/>
          <p:cNvSpPr>
            <a:spLocks noGrp="1"/>
          </p:cNvSpPr>
          <p:nvPr>
            <p:ph type="title"/>
          </p:nvPr>
        </p:nvSpPr>
        <p:spPr/>
        <p:txBody>
          <a:bodyPr/>
          <a:lstStyle/>
          <a:p>
            <a:pPr algn="ctr"/>
            <a:r>
              <a:rPr lang="en-US" dirty="0" smtClean="0"/>
              <a:t>Guess the word</a:t>
            </a:r>
            <a:endParaRPr lang="ru-RU" dirty="0"/>
          </a:p>
        </p:txBody>
      </p:sp>
      <p:pic>
        <p:nvPicPr>
          <p:cNvPr id="4098" name="Picture 2" descr="D:\Мои рисунки\Картинки\Animated\Рисунок15.gif"/>
          <p:cNvPicPr>
            <a:picLocks noChangeAspect="1" noChangeArrowheads="1"/>
          </p:cNvPicPr>
          <p:nvPr/>
        </p:nvPicPr>
        <p:blipFill>
          <a:blip r:embed="rId2"/>
          <a:srcRect/>
          <a:stretch>
            <a:fillRect/>
          </a:stretch>
        </p:blipFill>
        <p:spPr bwMode="auto">
          <a:xfrm>
            <a:off x="3428992" y="2357430"/>
            <a:ext cx="1952625" cy="1143008"/>
          </a:xfrm>
          <a:prstGeom prst="rect">
            <a:avLst/>
          </a:prstGeom>
          <a:noFill/>
        </p:spPr>
      </p:pic>
      <p:pic>
        <p:nvPicPr>
          <p:cNvPr id="6" name="Picture 2" descr="D:\Мои рисунки\Картинки\Animated\images\back.gif">
            <a:hlinkClick r:id="rId3" action="ppaction://hlinksldjump"/>
          </p:cNvPr>
          <p:cNvPicPr>
            <a:picLocks noChangeAspect="1" noChangeArrowheads="1" noCrop="1"/>
          </p:cNvPicPr>
          <p:nvPr/>
        </p:nvPicPr>
        <p:blipFill>
          <a:blip r:embed="rId4"/>
          <a:srcRect/>
          <a:stretch>
            <a:fillRect/>
          </a:stretch>
        </p:blipFill>
        <p:spPr bwMode="auto">
          <a:xfrm>
            <a:off x="8286750" y="0"/>
            <a:ext cx="857250" cy="10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fade">
                                      <p:cBhvr>
                                        <p:cTn id="19"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en-US" dirty="0" smtClean="0"/>
              <a:t>Riddles</a:t>
            </a:r>
            <a:endParaRPr lang="ru-RU" dirty="0"/>
          </a:p>
        </p:txBody>
      </p:sp>
      <p:sp>
        <p:nvSpPr>
          <p:cNvPr id="7" name="Содержимое 6"/>
          <p:cNvSpPr>
            <a:spLocks noGrp="1"/>
          </p:cNvSpPr>
          <p:nvPr>
            <p:ph idx="1"/>
          </p:nvPr>
        </p:nvSpPr>
        <p:spPr/>
        <p:txBody>
          <a:bodyPr>
            <a:normAutofit/>
          </a:bodyPr>
          <a:lstStyle/>
          <a:p>
            <a:pPr lvl="0"/>
            <a:r>
              <a:rPr lang="en-US" dirty="0">
                <a:solidFill>
                  <a:schemeClr val="tx1"/>
                </a:solidFill>
                <a:latin typeface="+mn-lt"/>
                <a:ea typeface="+mn-ea"/>
                <a:cs typeface="+mn-cs"/>
              </a:rPr>
              <a:t>I have four  legs, but I can’t walk. </a:t>
            </a:r>
            <a:endParaRPr lang="en-US" dirty="0" smtClean="0">
              <a:solidFill>
                <a:schemeClr val="tx1"/>
              </a:solidFill>
              <a:latin typeface="+mn-lt"/>
              <a:ea typeface="+mn-ea"/>
              <a:cs typeface="+mn-cs"/>
            </a:endParaRPr>
          </a:p>
          <a:p>
            <a:pPr lvl="0"/>
            <a:endParaRPr lang="ru-RU" dirty="0" smtClean="0">
              <a:solidFill>
                <a:schemeClr val="tx1"/>
              </a:solidFill>
              <a:latin typeface="+mn-lt"/>
              <a:ea typeface="+mn-ea"/>
              <a:cs typeface="+mn-cs"/>
            </a:endParaRPr>
          </a:p>
          <a:p>
            <a:pPr lvl="0"/>
            <a:r>
              <a:rPr lang="en-US" dirty="0" smtClean="0">
                <a:solidFill>
                  <a:schemeClr val="tx1"/>
                </a:solidFill>
                <a:latin typeface="+mn-lt"/>
                <a:ea typeface="+mn-ea"/>
                <a:cs typeface="+mn-cs"/>
              </a:rPr>
              <a:t>Two brothers but they don’t see each other.</a:t>
            </a:r>
          </a:p>
          <a:p>
            <a:pPr lvl="0"/>
            <a:r>
              <a:rPr lang="en-US" dirty="0" smtClean="0">
                <a:solidFill>
                  <a:schemeClr val="tx1"/>
                </a:solidFill>
                <a:latin typeface="+mn-lt"/>
                <a:ea typeface="+mn-ea"/>
                <a:cs typeface="+mn-cs"/>
              </a:rPr>
              <a:t> </a:t>
            </a:r>
            <a:endParaRPr lang="ru-RU" dirty="0" smtClean="0">
              <a:solidFill>
                <a:schemeClr val="tx1"/>
              </a:solidFill>
              <a:latin typeface="+mn-lt"/>
              <a:ea typeface="+mn-ea"/>
              <a:cs typeface="+mn-cs"/>
            </a:endParaRPr>
          </a:p>
          <a:p>
            <a:pPr lvl="0"/>
            <a:r>
              <a:rPr lang="en-US" dirty="0" smtClean="0">
                <a:solidFill>
                  <a:schemeClr val="tx1"/>
                </a:solidFill>
                <a:latin typeface="+mn-lt"/>
                <a:ea typeface="+mn-ea"/>
                <a:cs typeface="+mn-cs"/>
              </a:rPr>
              <a:t>One </a:t>
            </a:r>
            <a:r>
              <a:rPr lang="en-US" dirty="0">
                <a:solidFill>
                  <a:schemeClr val="tx1"/>
                </a:solidFill>
                <a:latin typeface="+mn-lt"/>
                <a:ea typeface="+mn-ea"/>
                <a:cs typeface="+mn-cs"/>
              </a:rPr>
              <a:t>face, two hands. It goes, yet stands. </a:t>
            </a:r>
            <a:endParaRPr lang="en-US" dirty="0" smtClean="0">
              <a:solidFill>
                <a:schemeClr val="tx1"/>
              </a:solidFill>
              <a:latin typeface="+mn-lt"/>
              <a:ea typeface="+mn-ea"/>
              <a:cs typeface="+mn-cs"/>
            </a:endParaRPr>
          </a:p>
          <a:p>
            <a:pPr lvl="0"/>
            <a:endParaRPr lang="ru-RU" dirty="0">
              <a:solidFill>
                <a:schemeClr val="tx1"/>
              </a:solidFill>
              <a:latin typeface="+mn-lt"/>
              <a:ea typeface="+mn-ea"/>
              <a:cs typeface="+mn-cs"/>
            </a:endParaRPr>
          </a:p>
          <a:p>
            <a:pPr lvl="0"/>
            <a:r>
              <a:rPr lang="en-US" dirty="0">
                <a:solidFill>
                  <a:schemeClr val="tx1"/>
                </a:solidFill>
                <a:latin typeface="+mn-lt"/>
                <a:ea typeface="+mn-ea"/>
                <a:cs typeface="+mn-cs"/>
              </a:rPr>
              <a:t>Two mothers have five sons with one name. </a:t>
            </a:r>
            <a:endParaRPr lang="ru-RU" dirty="0">
              <a:solidFill>
                <a:schemeClr val="tx1"/>
              </a:solidFill>
              <a:latin typeface="+mn-lt"/>
              <a:ea typeface="+mn-ea"/>
              <a:cs typeface="+mn-cs"/>
            </a:endParaRPr>
          </a:p>
          <a:p>
            <a:endParaRPr lang="ru-RU" dirty="0"/>
          </a:p>
        </p:txBody>
      </p:sp>
      <p:pic>
        <p:nvPicPr>
          <p:cNvPr id="11" name="Рисунок 10" descr="images.jpg"/>
          <p:cNvPicPr>
            <a:picLocks noChangeAspect="1"/>
          </p:cNvPicPr>
          <p:nvPr/>
        </p:nvPicPr>
        <p:blipFill>
          <a:blip r:embed="rId2" cstate="print"/>
          <a:stretch>
            <a:fillRect/>
          </a:stretch>
        </p:blipFill>
        <p:spPr>
          <a:xfrm>
            <a:off x="8001024" y="5786454"/>
            <a:ext cx="895349" cy="857256"/>
          </a:xfrm>
          <a:prstGeom prst="rect">
            <a:avLst/>
          </a:prstGeom>
        </p:spPr>
      </p:pic>
      <p:pic>
        <p:nvPicPr>
          <p:cNvPr id="12" name="Содержимое 3" descr="tab_table_razy_3.jpg"/>
          <p:cNvPicPr>
            <a:picLocks noChangeAspect="1"/>
          </p:cNvPicPr>
          <p:nvPr/>
        </p:nvPicPr>
        <p:blipFill>
          <a:blip r:embed="rId3" cstate="print"/>
          <a:stretch>
            <a:fillRect/>
          </a:stretch>
        </p:blipFill>
        <p:spPr bwMode="auto">
          <a:xfrm>
            <a:off x="7858148" y="1928802"/>
            <a:ext cx="1000164" cy="857256"/>
          </a:xfrm>
          <a:prstGeom prst="rect">
            <a:avLst/>
          </a:prstGeom>
          <a:noFill/>
          <a:ln w="9525">
            <a:noFill/>
            <a:miter lim="800000"/>
            <a:headEnd/>
            <a:tailEnd/>
          </a:ln>
          <a:effectLst/>
        </p:spPr>
      </p:pic>
      <p:pic>
        <p:nvPicPr>
          <p:cNvPr id="13" name="Рисунок 12" descr="images.jpg"/>
          <p:cNvPicPr>
            <a:picLocks noChangeAspect="1"/>
          </p:cNvPicPr>
          <p:nvPr/>
        </p:nvPicPr>
        <p:blipFill>
          <a:blip r:embed="rId4" cstate="print"/>
          <a:stretch>
            <a:fillRect/>
          </a:stretch>
        </p:blipFill>
        <p:spPr>
          <a:xfrm>
            <a:off x="7929586" y="4714884"/>
            <a:ext cx="928694" cy="928694"/>
          </a:xfrm>
          <a:prstGeom prst="rect">
            <a:avLst/>
          </a:prstGeom>
        </p:spPr>
      </p:pic>
      <p:pic>
        <p:nvPicPr>
          <p:cNvPr id="14" name="Рисунок 13" descr="images.jpg"/>
          <p:cNvPicPr>
            <a:picLocks noChangeAspect="1"/>
          </p:cNvPicPr>
          <p:nvPr/>
        </p:nvPicPr>
        <p:blipFill>
          <a:blip r:embed="rId5" cstate="print"/>
          <a:stretch>
            <a:fillRect/>
          </a:stretch>
        </p:blipFill>
        <p:spPr>
          <a:xfrm>
            <a:off x="7858148" y="3429000"/>
            <a:ext cx="1071571" cy="714379"/>
          </a:xfrm>
          <a:prstGeom prst="rect">
            <a:avLst/>
          </a:prstGeom>
        </p:spPr>
      </p:pic>
      <p:pic>
        <p:nvPicPr>
          <p:cNvPr id="15" name="Picture 2" descr="D:\Мои рисунки\Картинки\Animated\images\back.gif">
            <a:hlinkClick r:id="rId6" action="ppaction://hlinksldjump"/>
          </p:cNvPr>
          <p:cNvPicPr>
            <a:picLocks noChangeAspect="1" noChangeArrowheads="1" noCrop="1"/>
          </p:cNvPicPr>
          <p:nvPr/>
        </p:nvPicPr>
        <p:blipFill>
          <a:blip r:embed="rId7"/>
          <a:srcRect/>
          <a:stretch>
            <a:fillRect/>
          </a:stretch>
        </p:blipFill>
        <p:spPr bwMode="auto">
          <a:xfrm>
            <a:off x="8286750" y="0"/>
            <a:ext cx="857250" cy="10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p:cTn id="16" dur="500" fill="hold"/>
                                        <p:tgtEl>
                                          <p:spTgt spid="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7">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1000" fill="hold"/>
                                        <p:tgtEl>
                                          <p:spTgt spid="14"/>
                                        </p:tgtEl>
                                        <p:attrNameLst>
                                          <p:attrName>ppt_x</p:attrName>
                                        </p:attrNameLst>
                                      </p:cBhvr>
                                      <p:tavLst>
                                        <p:tav tm="0">
                                          <p:val>
                                            <p:strVal val="#ppt_x-.2"/>
                                          </p:val>
                                        </p:tav>
                                        <p:tav tm="100000">
                                          <p:val>
                                            <p:strVal val="#ppt_x"/>
                                          </p:val>
                                        </p:tav>
                                      </p:tavLst>
                                    </p:anim>
                                    <p:anim calcmode="lin" valueType="num">
                                      <p:cBhvr>
                                        <p:cTn id="3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 calcmode="lin" valueType="num">
                                      <p:cBhvr>
                                        <p:cTn id="44"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iterate type="lt">
                                    <p:tmPct val="5000"/>
                                  </p:iterate>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ppt_w</p:attrName>
                                        </p:attrNameLst>
                                      </p:cBhvr>
                                      <p:tavLst>
                                        <p:tav tm="0">
                                          <p:val>
                                            <p:fltVal val="0"/>
                                          </p:val>
                                        </p:tav>
                                        <p:tav tm="100000">
                                          <p:val>
                                            <p:strVal val="#ppt_w"/>
                                          </p:val>
                                        </p:tav>
                                      </p:tavLst>
                                    </p:anim>
                                    <p:anim calcmode="lin" valueType="num">
                                      <p:cBhvr>
                                        <p:cTn id="51" dur="1000" fill="hold"/>
                                        <p:tgtEl>
                                          <p:spTgt spid="13"/>
                                        </p:tgtEl>
                                        <p:attrNameLst>
                                          <p:attrName>ppt_h</p:attrName>
                                        </p:attrNameLst>
                                      </p:cBhvr>
                                      <p:tavLst>
                                        <p:tav tm="0">
                                          <p:val>
                                            <p:fltVal val="0"/>
                                          </p:val>
                                        </p:tav>
                                        <p:tav tm="100000">
                                          <p:val>
                                            <p:strVal val="#ppt_h"/>
                                          </p:val>
                                        </p:tav>
                                      </p:tavLst>
                                    </p:anim>
                                    <p:anim calcmode="lin" valueType="num">
                                      <p:cBhvr>
                                        <p:cTn id="52" dur="1000" fill="hold"/>
                                        <p:tgtEl>
                                          <p:spTgt spid="13"/>
                                        </p:tgtEl>
                                        <p:attrNameLst>
                                          <p:attrName>style.rotation</p:attrName>
                                        </p:attrNameLst>
                                      </p:cBhvr>
                                      <p:tavLst>
                                        <p:tav tm="0">
                                          <p:val>
                                            <p:fltVal val="90"/>
                                          </p:val>
                                        </p:tav>
                                        <p:tav tm="100000">
                                          <p:val>
                                            <p:fltVal val="0"/>
                                          </p:val>
                                        </p:tav>
                                      </p:tavLst>
                                    </p:anim>
                                    <p:animEffect transition="in" filter="fade">
                                      <p:cBhvr>
                                        <p:cTn id="53" dur="1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39" presetClass="entr" presetSubtype="0" accel="100000" fill="hold" nodeType="clickEffect">
                                  <p:stCondLst>
                                    <p:cond delay="0"/>
                                  </p:stCondLst>
                                  <p:childTnLst>
                                    <p:set>
                                      <p:cBhvr>
                                        <p:cTn id="57" dur="1" fill="hold">
                                          <p:stCondLst>
                                            <p:cond delay="0"/>
                                          </p:stCondLst>
                                        </p:cTn>
                                        <p:tgtEl>
                                          <p:spTgt spid="7">
                                            <p:txEl>
                                              <p:pRg st="6" end="6"/>
                                            </p:txEl>
                                          </p:spTgt>
                                        </p:tgtEl>
                                        <p:attrNameLst>
                                          <p:attrName>style.visibility</p:attrName>
                                        </p:attrNameLst>
                                      </p:cBhvr>
                                      <p:to>
                                        <p:strVal val="visible"/>
                                      </p:to>
                                    </p:set>
                                    <p:anim calcmode="lin" valueType="num">
                                      <p:cBhvr>
                                        <p:cTn id="58" dur="500" fill="hold"/>
                                        <p:tgtEl>
                                          <p:spTgt spid="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9" dur="500" fill="hold"/>
                                        <p:tgtEl>
                                          <p:spTgt spid="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0" dur="500" fill="hold"/>
                                        <p:tgtEl>
                                          <p:spTgt spid="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1"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4" presetClass="entr" presetSubtype="0" fill="hold" nodeType="clickEffect">
                                  <p:stCondLst>
                                    <p:cond delay="0"/>
                                  </p:stCondLst>
                                  <p:childTnLst>
                                    <p:set>
                                      <p:cBhvr>
                                        <p:cTn id="65" dur="1" fill="hold">
                                          <p:stCondLst>
                                            <p:cond delay="0"/>
                                          </p:stCondLst>
                                        </p:cTn>
                                        <p:tgtEl>
                                          <p:spTgt spid="11"/>
                                        </p:tgtEl>
                                        <p:attrNameLst>
                                          <p:attrName>style.visibility</p:attrName>
                                        </p:attrNameLst>
                                      </p:cBhvr>
                                      <p:to>
                                        <p:strVal val="visible"/>
                                      </p:to>
                                    </p:set>
                                    <p:anim from="(-#ppt_w/2)" to="(#ppt_x)" calcmode="lin" valueType="num">
                                      <p:cBhvr>
                                        <p:cTn id="66" dur="600" fill="hold">
                                          <p:stCondLst>
                                            <p:cond delay="0"/>
                                          </p:stCondLst>
                                        </p:cTn>
                                        <p:tgtEl>
                                          <p:spTgt spid="11"/>
                                        </p:tgtEl>
                                        <p:attrNameLst>
                                          <p:attrName>ppt_x</p:attrName>
                                        </p:attrNameLst>
                                      </p:cBhvr>
                                    </p:anim>
                                    <p:anim from="0" to="-1.0" calcmode="lin" valueType="num">
                                      <p:cBhvr>
                                        <p:cTn id="67" dur="200" decel="50000" autoRev="1" fill="hold">
                                          <p:stCondLst>
                                            <p:cond delay="600"/>
                                          </p:stCondLst>
                                        </p:cTn>
                                        <p:tgtEl>
                                          <p:spTgt spid="11"/>
                                        </p:tgtEl>
                                        <p:attrNameLst>
                                          <p:attrName>xshear</p:attrName>
                                        </p:attrNameLst>
                                      </p:cBhvr>
                                    </p:anim>
                                    <p:animScale>
                                      <p:cBhvr>
                                        <p:cTn id="68" dur="200" decel="100000" autoRev="1" fill="hold">
                                          <p:stCondLst>
                                            <p:cond delay="600"/>
                                          </p:stCondLst>
                                        </p:cTn>
                                        <p:tgtEl>
                                          <p:spTgt spid="11"/>
                                        </p:tgtEl>
                                      </p:cBhvr>
                                      <p:from x="100000" y="100000"/>
                                      <p:to x="80000" y="100000"/>
                                    </p:animScale>
                                    <p:anim by="(#ppt_h/3+#ppt_w*0.1)" calcmode="lin" valueType="num">
                                      <p:cBhvr additive="sum">
                                        <p:cTn id="69" dur="200" decel="100000" autoRev="1" fill="hold">
                                          <p:stCondLst>
                                            <p:cond delay="600"/>
                                          </p:stCondLst>
                                        </p:cTn>
                                        <p:tgtEl>
                                          <p:spTgt spid="1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dirty="0" smtClean="0"/>
              <a:t>Guess the old English riddle</a:t>
            </a:r>
            <a:endParaRPr lang="ru-RU" dirty="0"/>
          </a:p>
        </p:txBody>
      </p:sp>
      <p:sp>
        <p:nvSpPr>
          <p:cNvPr id="3" name="Прямоугольник 2"/>
          <p:cNvSpPr/>
          <p:nvPr/>
        </p:nvSpPr>
        <p:spPr>
          <a:xfrm>
            <a:off x="357158" y="1357298"/>
            <a:ext cx="6500842" cy="5078313"/>
          </a:xfrm>
          <a:prstGeom prst="rect">
            <a:avLst/>
          </a:prstGeom>
        </p:spPr>
        <p:txBody>
          <a:bodyPr wrap="square">
            <a:spAutoFit/>
          </a:bodyPr>
          <a:lstStyle/>
          <a:p>
            <a:pPr algn="ctr">
              <a:defRPr/>
            </a:pPr>
            <a:r>
              <a:rPr lang="ru-RU" sz="3600" dirty="0" smtClean="0">
                <a:solidFill>
                  <a:srgbClr val="C00000"/>
                </a:solidFill>
                <a:latin typeface="Comic Sans MS" pitchFamily="66" charset="0"/>
                <a:ea typeface="Calibri" pitchFamily="34" charset="0"/>
                <a:cs typeface="Times New Roman" pitchFamily="18" charset="0"/>
              </a:rPr>
              <a:t>Мельник пришел на мельницу. В каждом из четырех углов он увидел по 3 мешка, на каждом мешке сидело по 3 кошки, а каждая кошка имела при себе троих котят. Спрашивается, много ли ног было на мельнице?</a:t>
            </a:r>
            <a:endParaRPr lang="ru-RU" sz="3600" dirty="0">
              <a:solidFill>
                <a:srgbClr val="C00000"/>
              </a:solidFill>
              <a:latin typeface="Comic Sans MS" pitchFamily="66" charset="0"/>
            </a:endParaRPr>
          </a:p>
        </p:txBody>
      </p:sp>
      <p:pic>
        <p:nvPicPr>
          <p:cNvPr id="3074" name="Picture 2" descr="D:\Мои рисунки\Картинки\Animated\фон и погода\j0236489.gif"/>
          <p:cNvPicPr>
            <a:picLocks noChangeAspect="1" noChangeArrowheads="1" noCrop="1"/>
          </p:cNvPicPr>
          <p:nvPr/>
        </p:nvPicPr>
        <p:blipFill>
          <a:blip r:embed="rId2"/>
          <a:srcRect/>
          <a:stretch>
            <a:fillRect/>
          </a:stretch>
        </p:blipFill>
        <p:spPr bwMode="auto">
          <a:xfrm>
            <a:off x="7143768" y="3286124"/>
            <a:ext cx="1785950" cy="2381267"/>
          </a:xfrm>
          <a:prstGeom prst="rect">
            <a:avLst/>
          </a:prstGeom>
          <a:noFill/>
        </p:spPr>
      </p:pic>
      <p:pic>
        <p:nvPicPr>
          <p:cNvPr id="5" name="Picture 2" descr="D:\Мои рисунки\Картинки\Animated\images\back.gif">
            <a:hlinkClick r:id="rId3" action="ppaction://hlinksldjump"/>
          </p:cNvPr>
          <p:cNvPicPr>
            <a:picLocks noChangeAspect="1" noChangeArrowheads="1" noCrop="1"/>
          </p:cNvPicPr>
          <p:nvPr/>
        </p:nvPicPr>
        <p:blipFill>
          <a:blip r:embed="rId4"/>
          <a:srcRect/>
          <a:stretch>
            <a:fillRect/>
          </a:stretch>
        </p:blipFill>
        <p:spPr bwMode="auto">
          <a:xfrm>
            <a:off x="8286750" y="0"/>
            <a:ext cx="857250" cy="10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p:stCondLst>
                              <p:cond delay="500"/>
                            </p:stCondLst>
                            <p:childTnLst>
                              <p:par>
                                <p:cTn id="13" presetID="3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style.rotation</p:attrName>
                                        </p:attrNameLst>
                                      </p:cBhvr>
                                      <p:tavLst>
                                        <p:tav tm="0">
                                          <p:val>
                                            <p:fltVal val="720"/>
                                          </p:val>
                                        </p:tav>
                                        <p:tav tm="100000">
                                          <p:val>
                                            <p:fltVal val="0"/>
                                          </p:val>
                                        </p:tav>
                                      </p:tavLst>
                                    </p:anim>
                                    <p:anim calcmode="lin" valueType="num">
                                      <p:cBhvr>
                                        <p:cTn id="17" dur="2000" fill="hold"/>
                                        <p:tgtEl>
                                          <p:spTgt spid="3"/>
                                        </p:tgtEl>
                                        <p:attrNameLst>
                                          <p:attrName>ppt_h</p:attrName>
                                        </p:attrNameLst>
                                      </p:cBhvr>
                                      <p:tavLst>
                                        <p:tav tm="0">
                                          <p:val>
                                            <p:fltVal val="0"/>
                                          </p:val>
                                        </p:tav>
                                        <p:tav tm="100000">
                                          <p:val>
                                            <p:strVal val="#ppt_h"/>
                                          </p:val>
                                        </p:tav>
                                      </p:tavLst>
                                    </p:anim>
                                    <p:anim calcmode="lin" valueType="num">
                                      <p:cBhvr>
                                        <p:cTn id="18" dur="2000" fill="hold"/>
                                        <p:tgtEl>
                                          <p:spTgt spid="3"/>
                                        </p:tgtEl>
                                        <p:attrNameLst>
                                          <p:attrName>ppt_w</p:attrName>
                                        </p:attrNameLst>
                                      </p:cBhvr>
                                      <p:tavLst>
                                        <p:tav tm="0">
                                          <p:val>
                                            <p:fltVal val="0"/>
                                          </p:val>
                                        </p:tav>
                                        <p:tav tm="100000">
                                          <p:val>
                                            <p:strVal val="#ppt_w"/>
                                          </p:val>
                                        </p:tav>
                                      </p:tavLst>
                                    </p:anim>
                                  </p:childTnLst>
                                </p:cTn>
                              </p:par>
                            </p:childTnLst>
                          </p:cTn>
                        </p:par>
                        <p:par>
                          <p:cTn id="19" fill="hold">
                            <p:stCondLst>
                              <p:cond delay="250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3074"/>
                                        </p:tgtEl>
                                        <p:attrNameLst>
                                          <p:attrName>style.visibility</p:attrName>
                                        </p:attrNameLst>
                                      </p:cBhvr>
                                      <p:to>
                                        <p:strVal val="visible"/>
                                      </p:to>
                                    </p:set>
                                    <p:anim calcmode="lin" valueType="num">
                                      <p:cBhvr>
                                        <p:cTn id="22" dur="1000" fill="hold"/>
                                        <p:tgtEl>
                                          <p:spTgt spid="3074"/>
                                        </p:tgtEl>
                                        <p:attrNameLst>
                                          <p:attrName>ppt_w</p:attrName>
                                        </p:attrNameLst>
                                      </p:cBhvr>
                                      <p:tavLst>
                                        <p:tav tm="0">
                                          <p:val>
                                            <p:fltVal val="0"/>
                                          </p:val>
                                        </p:tav>
                                        <p:tav tm="100000">
                                          <p:val>
                                            <p:strVal val="#ppt_w"/>
                                          </p:val>
                                        </p:tav>
                                      </p:tavLst>
                                    </p:anim>
                                    <p:anim calcmode="lin" valueType="num">
                                      <p:cBhvr>
                                        <p:cTn id="23" dur="1000" fill="hold"/>
                                        <p:tgtEl>
                                          <p:spTgt spid="3074"/>
                                        </p:tgtEl>
                                        <p:attrNameLst>
                                          <p:attrName>ppt_h</p:attrName>
                                        </p:attrNameLst>
                                      </p:cBhvr>
                                      <p:tavLst>
                                        <p:tav tm="0">
                                          <p:val>
                                            <p:fltVal val="0"/>
                                          </p:val>
                                        </p:tav>
                                        <p:tav tm="100000">
                                          <p:val>
                                            <p:strVal val="#ppt_h"/>
                                          </p:val>
                                        </p:tav>
                                      </p:tavLst>
                                    </p:anim>
                                    <p:anim calcmode="lin" valueType="num">
                                      <p:cBhvr>
                                        <p:cTn id="24" dur="1000" fill="hold"/>
                                        <p:tgtEl>
                                          <p:spTgt spid="3074"/>
                                        </p:tgtEl>
                                        <p:attrNameLst>
                                          <p:attrName>style.rotation</p:attrName>
                                        </p:attrNameLst>
                                      </p:cBhvr>
                                      <p:tavLst>
                                        <p:tav tm="0">
                                          <p:val>
                                            <p:fltVal val="90"/>
                                          </p:val>
                                        </p:tav>
                                        <p:tav tm="100000">
                                          <p:val>
                                            <p:fltVal val="0"/>
                                          </p:val>
                                        </p:tav>
                                      </p:tavLst>
                                    </p:anim>
                                    <p:animEffect transition="in" filter="fade">
                                      <p:cBhvr>
                                        <p:cTn id="25"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3090068"/>
          </a:xfrm>
        </p:spPr>
        <p:txBody>
          <a:bodyPr>
            <a:normAutofit fontScale="90000"/>
          </a:bodyPr>
          <a:lstStyle/>
          <a:p>
            <a:r>
              <a:rPr lang="en-US" dirty="0" smtClean="0"/>
              <a:t>Let’s do tasks:</a:t>
            </a:r>
            <a:br>
              <a:rPr lang="en-US" dirty="0" smtClean="0"/>
            </a:br>
            <a:r>
              <a:rPr lang="en-US" dirty="0" smtClean="0"/>
              <a:t>1.</a:t>
            </a:r>
            <a:r>
              <a:rPr lang="en-US" sz="3100" dirty="0" smtClean="0"/>
              <a:t>We can see two girls and four boys in the bus. How many children can we see in the bus?</a:t>
            </a:r>
            <a:br>
              <a:rPr lang="en-US" sz="3100" dirty="0" smtClean="0"/>
            </a:br>
            <a:r>
              <a:rPr lang="en-US" sz="3100" dirty="0" smtClean="0"/>
              <a:t>2.Farther Frost has five dolls and seven cars in the bag. How many toys has he got?</a:t>
            </a:r>
            <a:br>
              <a:rPr lang="en-US" sz="3100" dirty="0" smtClean="0"/>
            </a:br>
            <a:endParaRPr lang="ru-RU" sz="3100" dirty="0"/>
          </a:p>
        </p:txBody>
      </p:sp>
      <p:pic>
        <p:nvPicPr>
          <p:cNvPr id="5" name="Picture 7" descr="D:\Мои рисунки\Картинки\Animated\новый год и подарки\транспорт\BD13659_.GIF"/>
          <p:cNvPicPr>
            <a:picLocks noGrp="1" noChangeAspect="1" noChangeArrowheads="1" noCrop="1"/>
          </p:cNvPicPr>
          <p:nvPr>
            <p:ph idx="1"/>
          </p:nvPr>
        </p:nvPicPr>
        <p:blipFill>
          <a:blip r:embed="rId2" cstate="print"/>
          <a:stretch>
            <a:fillRect/>
          </a:stretch>
        </p:blipFill>
        <p:spPr bwMode="auto">
          <a:xfrm>
            <a:off x="4308872" y="3516312"/>
            <a:ext cx="1906202" cy="3174130"/>
          </a:xfrm>
          <a:prstGeom prst="rect">
            <a:avLst/>
          </a:prstGeom>
          <a:noFill/>
        </p:spPr>
      </p:pic>
      <p:pic>
        <p:nvPicPr>
          <p:cNvPr id="29698" name="Picture 2" descr="D:\Мои рисунки\Картинки\Animated\новый год и подарки\Рисунок5.png"/>
          <p:cNvPicPr>
            <a:picLocks noChangeAspect="1" noChangeArrowheads="1"/>
          </p:cNvPicPr>
          <p:nvPr/>
        </p:nvPicPr>
        <p:blipFill>
          <a:blip r:embed="rId3"/>
          <a:srcRect/>
          <a:stretch>
            <a:fillRect/>
          </a:stretch>
        </p:blipFill>
        <p:spPr bwMode="auto">
          <a:xfrm>
            <a:off x="214282" y="3143248"/>
            <a:ext cx="2599903" cy="2217564"/>
          </a:xfrm>
          <a:prstGeom prst="rect">
            <a:avLst/>
          </a:prstGeom>
          <a:noFill/>
        </p:spPr>
      </p:pic>
      <p:pic>
        <p:nvPicPr>
          <p:cNvPr id="15" name="Picture 2" descr="D:\Мои рисунки\Картинки\Animated\images\back.gif">
            <a:hlinkClick r:id="rId4" action="ppaction://hlinksldjump"/>
          </p:cNvPr>
          <p:cNvPicPr>
            <a:picLocks noChangeAspect="1" noChangeArrowheads="1" noCrop="1"/>
          </p:cNvPicPr>
          <p:nvPr/>
        </p:nvPicPr>
        <p:blipFill>
          <a:blip r:embed="rId5"/>
          <a:srcRect/>
          <a:stretch>
            <a:fillRect/>
          </a:stretch>
        </p:blipFill>
        <p:spPr bwMode="auto">
          <a:xfrm>
            <a:off x="8286750" y="0"/>
            <a:ext cx="857250" cy="1095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p:stCondLst>
                              <p:cond delay="500"/>
                            </p:stCondLst>
                            <p:childTnLst>
                              <p:par>
                                <p:cTn id="13" presetID="38" presetClass="entr" presetSubtype="0" accel="50000" fill="hold" nodeType="afterEffect">
                                  <p:stCondLst>
                                    <p:cond delay="0"/>
                                  </p:stCondLst>
                                  <p:iterate type="lt">
                                    <p:tmPct val="50000"/>
                                  </p:iterate>
                                  <p:childTnLst>
                                    <p:set>
                                      <p:cBhvr>
                                        <p:cTn id="14" dur="1" fill="hold">
                                          <p:stCondLst>
                                            <p:cond delay="0"/>
                                          </p:stCondLst>
                                        </p:cTn>
                                        <p:tgtEl>
                                          <p:spTgt spid="5"/>
                                        </p:tgtEl>
                                        <p:attrNameLst>
                                          <p:attrName>style.visibility</p:attrName>
                                        </p:attrNameLst>
                                      </p:cBhvr>
                                      <p:to>
                                        <p:strVal val="visible"/>
                                      </p:to>
                                    </p:set>
                                    <p:set>
                                      <p:cBhvr>
                                        <p:cTn id="15" dur="455" fill="hold">
                                          <p:stCondLst>
                                            <p:cond delay="0"/>
                                          </p:stCondLst>
                                        </p:cTn>
                                        <p:tgtEl>
                                          <p:spTgt spid="5"/>
                                        </p:tgtEl>
                                        <p:attrNameLst>
                                          <p:attrName>style.rotation</p:attrName>
                                        </p:attrNameLst>
                                      </p:cBhvr>
                                      <p:to>
                                        <p:strVal val="-45.0"/>
                                      </p:to>
                                    </p:set>
                                    <p:anim calcmode="lin" valueType="num">
                                      <p:cBhvr>
                                        <p:cTn id="16"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par>
                          <p:cTn id="20" fill="hold">
                            <p:stCondLst>
                              <p:cond delay="1500"/>
                            </p:stCondLst>
                            <p:childTnLst>
                              <p:par>
                                <p:cTn id="21" presetID="15" presetClass="entr" presetSubtype="0" fill="hold" nodeType="afterEffect">
                                  <p:stCondLst>
                                    <p:cond delay="0"/>
                                  </p:stCondLst>
                                  <p:childTnLst>
                                    <p:set>
                                      <p:cBhvr>
                                        <p:cTn id="22" dur="1" fill="hold">
                                          <p:stCondLst>
                                            <p:cond delay="0"/>
                                          </p:stCondLst>
                                        </p:cTn>
                                        <p:tgtEl>
                                          <p:spTgt spid="29698"/>
                                        </p:tgtEl>
                                        <p:attrNameLst>
                                          <p:attrName>style.visibility</p:attrName>
                                        </p:attrNameLst>
                                      </p:cBhvr>
                                      <p:to>
                                        <p:strVal val="visible"/>
                                      </p:to>
                                    </p:set>
                                    <p:anim calcmode="lin" valueType="num">
                                      <p:cBhvr>
                                        <p:cTn id="23" dur="1000" fill="hold"/>
                                        <p:tgtEl>
                                          <p:spTgt spid="29698"/>
                                        </p:tgtEl>
                                        <p:attrNameLst>
                                          <p:attrName>ppt_w</p:attrName>
                                        </p:attrNameLst>
                                      </p:cBhvr>
                                      <p:tavLst>
                                        <p:tav tm="0">
                                          <p:val>
                                            <p:fltVal val="0"/>
                                          </p:val>
                                        </p:tav>
                                        <p:tav tm="100000">
                                          <p:val>
                                            <p:strVal val="#ppt_w"/>
                                          </p:val>
                                        </p:tav>
                                      </p:tavLst>
                                    </p:anim>
                                    <p:anim calcmode="lin" valueType="num">
                                      <p:cBhvr>
                                        <p:cTn id="24" dur="1000" fill="hold"/>
                                        <p:tgtEl>
                                          <p:spTgt spid="29698"/>
                                        </p:tgtEl>
                                        <p:attrNameLst>
                                          <p:attrName>ppt_h</p:attrName>
                                        </p:attrNameLst>
                                      </p:cBhvr>
                                      <p:tavLst>
                                        <p:tav tm="0">
                                          <p:val>
                                            <p:fltVal val="0"/>
                                          </p:val>
                                        </p:tav>
                                        <p:tav tm="100000">
                                          <p:val>
                                            <p:strVal val="#ppt_h"/>
                                          </p:val>
                                        </p:tav>
                                      </p:tavLst>
                                    </p:anim>
                                    <p:anim calcmode="lin" valueType="num">
                                      <p:cBhvr>
                                        <p:cTn id="25" dur="1000" fill="hold"/>
                                        <p:tgtEl>
                                          <p:spTgt spid="2969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96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зящная">
      <a:dk1>
        <a:sysClr val="windowText" lastClr="000000"/>
      </a:dk1>
      <a:lt1>
        <a:sysClr val="window" lastClr="F4F4F4"/>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932</TotalTime>
  <Words>450</Words>
  <Application>Microsoft Office PowerPoint</Application>
  <PresentationFormat>Экран (4:3)</PresentationFormat>
  <Paragraphs>94</Paragraphs>
  <Slides>14</Slides>
  <Notes>1</Notes>
  <HiddenSlides>0</HiddenSlides>
  <MMClips>1</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«Travelling to  two countries   English and Mathematics»</vt:lpstr>
      <vt:lpstr>English Proverbs and Fairy Tails</vt:lpstr>
      <vt:lpstr> Let’ revise the numbers </vt:lpstr>
      <vt:lpstr>I SEE…….</vt:lpstr>
      <vt:lpstr>What’s in the boxes? Are they ……?</vt:lpstr>
      <vt:lpstr>Guess the word</vt:lpstr>
      <vt:lpstr>Riddles</vt:lpstr>
      <vt:lpstr>Guess the old English riddle</vt:lpstr>
      <vt:lpstr>Let’s do tasks: 1.We can see two girls and four boys in the bus. How many children can we see in the bus? 2.Farther Frost has five dolls and seven cars in the bag. How many toys has he got? </vt:lpstr>
      <vt:lpstr>Назовите номера предложений,  которые не соответствуют картинке.  </vt:lpstr>
      <vt:lpstr>Let’s draw a cat.</vt:lpstr>
      <vt:lpstr>Let’s sing a song.</vt:lpstr>
      <vt:lpstr>Guess the Word</vt:lpstr>
      <vt:lpstr>Our homework:Ex.10 p.116 and the crossword.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«Travelling to the country of Mathematics»</dc:title>
  <dc:creator>Admin</dc:creator>
  <cp:lastModifiedBy>Admin</cp:lastModifiedBy>
  <cp:revision>97</cp:revision>
  <dcterms:created xsi:type="dcterms:W3CDTF">2010-01-13T16:37:11Z</dcterms:created>
  <dcterms:modified xsi:type="dcterms:W3CDTF">2010-01-26T19:07:48Z</dcterms:modified>
</cp:coreProperties>
</file>