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385048" cy="171451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  <a:latin typeface="Comic Sans MS" pitchFamily="66" charset="0"/>
              </a:rPr>
              <a:t>Атмосферное давление</a:t>
            </a:r>
            <a:endParaRPr lang="ru-RU" sz="54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38600" cy="471490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Итальянский математик и физик  </a:t>
            </a:r>
            <a:r>
              <a:rPr lang="ru-RU" sz="3200" b="1" dirty="0" smtClean="0">
                <a:solidFill>
                  <a:schemeClr val="bg1"/>
                </a:solidFill>
              </a:rPr>
              <a:t>Э. Торричелли</a:t>
            </a:r>
            <a:r>
              <a:rPr lang="ru-RU" sz="3200" dirty="0" smtClean="0">
                <a:solidFill>
                  <a:schemeClr val="bg1"/>
                </a:solidFill>
              </a:rPr>
              <a:t> (1608-1647)  первым определил значение атмосферного давления</a:t>
            </a:r>
          </a:p>
          <a:p>
            <a:endParaRPr lang="ru-RU" dirty="0"/>
          </a:p>
        </p:txBody>
      </p:sp>
      <p:pic>
        <p:nvPicPr>
          <p:cNvPr id="5" name="Picture 4" descr="{446B327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500174"/>
            <a:ext cx="3353128" cy="4433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{2B5456AA-0021-4006-B403-F8A56EF2F6A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00042"/>
            <a:ext cx="4357718" cy="60007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 земной поверхности атмосферное давление изменяется от места к месту и во времени. Особенно важны определяющие погоду непериодические изменения атмосферного давления, связанные с возникновением, развитием и разрушением медленно движущихся областей высокого давления (антициклонов) и относительно быстро перемещающихся огромных вихрей (циклонов), в которых господствует пониженное давление.</a:t>
            </a: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071934" cy="428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Атмосфе́ра</a:t>
            </a:r>
            <a:r>
              <a:rPr lang="ru-RU" dirty="0" smtClean="0"/>
              <a:t> (от.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ἀτμός </a:t>
            </a:r>
            <a:r>
              <a:rPr lang="ru-RU" dirty="0" smtClean="0"/>
              <a:t>— пар и </a:t>
            </a:r>
            <a:r>
              <a:rPr lang="ru-RU" dirty="0" err="1" smtClean="0"/>
              <a:t>σφαῖρα </a:t>
            </a:r>
            <a:r>
              <a:rPr lang="ru-RU" dirty="0" smtClean="0"/>
              <a:t>— шар) — газовая оболочка (геосфера), окружающая планету Земля. Внутренняя её поверхность покрывает гидросферу и частично кору, внешняя граничит с околоземной частью космического пространства.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00372"/>
            <a:ext cx="3027993" cy="36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Строение атмосферы </a:t>
            </a:r>
            <a:endParaRPr lang="ru-RU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3214710"/>
          </a:xfrm>
        </p:spPr>
        <p:txBody>
          <a:bodyPr numCol="2">
            <a:normAutofit/>
          </a:bodyPr>
          <a:lstStyle/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Тропосфера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Стратосфера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Стратопауза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Мезосфера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Мезопауза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Линия Кармана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Граница атмосферы земли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Термосфера</a:t>
            </a:r>
          </a:p>
          <a:p>
            <a:pPr>
              <a:buClr>
                <a:schemeClr val="accent4"/>
              </a:buClr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Экзосфера (сфера рассеяния)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929066"/>
            <a:ext cx="3143272" cy="27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Состав атмосферы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2143140"/>
          </a:xfrm>
        </p:spPr>
        <p:txBody>
          <a:bodyPr numCol="3">
            <a:normAutofit/>
          </a:bodyPr>
          <a:lstStyle/>
          <a:p>
            <a:r>
              <a:rPr lang="ru-RU" dirty="0" smtClean="0"/>
              <a:t>Азот	</a:t>
            </a:r>
          </a:p>
          <a:p>
            <a:r>
              <a:rPr lang="ru-RU" dirty="0" smtClean="0"/>
              <a:t>Кислород	</a:t>
            </a:r>
          </a:p>
          <a:p>
            <a:r>
              <a:rPr lang="ru-RU" dirty="0" smtClean="0"/>
              <a:t>Аргон	</a:t>
            </a:r>
          </a:p>
          <a:p>
            <a:r>
              <a:rPr lang="ru-RU" dirty="0" smtClean="0"/>
              <a:t>Вода	</a:t>
            </a:r>
          </a:p>
          <a:p>
            <a:r>
              <a:rPr lang="ru-RU" dirty="0" smtClean="0"/>
              <a:t>Углекислый газ</a:t>
            </a:r>
          </a:p>
          <a:p>
            <a:r>
              <a:rPr lang="ru-RU" dirty="0" smtClean="0"/>
              <a:t>Неон	</a:t>
            </a:r>
          </a:p>
          <a:p>
            <a:r>
              <a:rPr lang="ru-RU" dirty="0" smtClean="0"/>
              <a:t>Гелий	</a:t>
            </a:r>
          </a:p>
          <a:p>
            <a:r>
              <a:rPr lang="ru-RU" dirty="0" smtClean="0"/>
              <a:t>Метан	</a:t>
            </a:r>
          </a:p>
          <a:p>
            <a:r>
              <a:rPr lang="ru-RU" dirty="0" smtClean="0"/>
              <a:t>Криптон	</a:t>
            </a:r>
          </a:p>
          <a:p>
            <a:r>
              <a:rPr lang="ru-RU" dirty="0" smtClean="0"/>
              <a:t>Водород	</a:t>
            </a:r>
          </a:p>
          <a:p>
            <a:r>
              <a:rPr lang="ru-RU" dirty="0" smtClean="0"/>
              <a:t>Ксенон	</a:t>
            </a:r>
          </a:p>
          <a:p>
            <a:r>
              <a:rPr lang="ru-RU" dirty="0" smtClean="0"/>
              <a:t>Закись азота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14752"/>
            <a:ext cx="52387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висимость атм.давления от высоты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Зависимость атмосферного давления от высоты над уровнем моря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/>
              <a:t>Давление понижается на 1 мм ртутного столба, на каждые 12 метров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155</Words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Атмосферное давление</vt:lpstr>
      <vt:lpstr>Слайд 2</vt:lpstr>
      <vt:lpstr>Слайд 3</vt:lpstr>
      <vt:lpstr>Слайд 4</vt:lpstr>
      <vt:lpstr>Слайд 5</vt:lpstr>
      <vt:lpstr>Строение атмосферы </vt:lpstr>
      <vt:lpstr>Состав атмосферы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Атмосферное давление</dc:title>
  <cp:lastModifiedBy>k319</cp:lastModifiedBy>
  <cp:revision>10</cp:revision>
  <dcterms:modified xsi:type="dcterms:W3CDTF">2010-01-25T09:52:14Z</dcterms:modified>
</cp:coreProperties>
</file>