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6" r:id="rId3"/>
    <p:sldId id="257" r:id="rId4"/>
    <p:sldId id="258" r:id="rId5"/>
    <p:sldId id="271" r:id="rId6"/>
    <p:sldId id="265" r:id="rId7"/>
    <p:sldId id="267" r:id="rId8"/>
    <p:sldId id="269" r:id="rId9"/>
    <p:sldId id="279" r:id="rId10"/>
    <p:sldId id="259" r:id="rId11"/>
    <p:sldId id="260" r:id="rId12"/>
    <p:sldId id="270" r:id="rId13"/>
    <p:sldId id="261" r:id="rId14"/>
    <p:sldId id="262" r:id="rId15"/>
    <p:sldId id="263" r:id="rId16"/>
    <p:sldId id="277" r:id="rId17"/>
    <p:sldId id="278" r:id="rId18"/>
    <p:sldId id="275" r:id="rId19"/>
    <p:sldId id="276" r:id="rId20"/>
    <p:sldId id="272" r:id="rId21"/>
    <p:sldId id="273" r:id="rId22"/>
    <p:sldId id="274" r:id="rId23"/>
    <p:sldId id="264" r:id="rId24"/>
    <p:sldId id="281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B9CD-2199-41B1-97FA-4B1F1ACAA21F}" type="datetimeFigureOut">
              <a:rPr lang="ru-RU" smtClean="0"/>
              <a:pPr/>
              <a:t>30.07.2010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311-454A-4355-A83F-9B37D8F1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B9CD-2199-41B1-97FA-4B1F1ACAA21F}" type="datetimeFigureOut">
              <a:rPr lang="ru-RU" smtClean="0"/>
              <a:pPr/>
              <a:t>30.07.2010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311-454A-4355-A83F-9B37D8F1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B9CD-2199-41B1-97FA-4B1F1ACAA21F}" type="datetimeFigureOut">
              <a:rPr lang="ru-RU" smtClean="0"/>
              <a:pPr/>
              <a:t>30.07.2010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311-454A-4355-A83F-9B37D8F1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B9CD-2199-41B1-97FA-4B1F1ACAA21F}" type="datetimeFigureOut">
              <a:rPr lang="ru-RU" smtClean="0"/>
              <a:pPr/>
              <a:t>30.07.2010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311-454A-4355-A83F-9B37D8F1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B9CD-2199-41B1-97FA-4B1F1ACAA21F}" type="datetimeFigureOut">
              <a:rPr lang="ru-RU" smtClean="0"/>
              <a:pPr/>
              <a:t>30.07.2010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311-454A-4355-A83F-9B37D8F1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B9CD-2199-41B1-97FA-4B1F1ACAA21F}" type="datetimeFigureOut">
              <a:rPr lang="ru-RU" smtClean="0"/>
              <a:pPr/>
              <a:t>30.07.2010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311-454A-4355-A83F-9B37D8F1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B9CD-2199-41B1-97FA-4B1F1ACAA21F}" type="datetimeFigureOut">
              <a:rPr lang="ru-RU" smtClean="0"/>
              <a:pPr/>
              <a:t>30.07.2010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311-454A-4355-A83F-9B37D8F1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B9CD-2199-41B1-97FA-4B1F1ACAA21F}" type="datetimeFigureOut">
              <a:rPr lang="ru-RU" smtClean="0"/>
              <a:pPr/>
              <a:t>30.07.2010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311-454A-4355-A83F-9B37D8F1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B9CD-2199-41B1-97FA-4B1F1ACAA21F}" type="datetimeFigureOut">
              <a:rPr lang="ru-RU" smtClean="0"/>
              <a:pPr/>
              <a:t>30.07.2010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311-454A-4355-A83F-9B37D8F1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B9CD-2199-41B1-97FA-4B1F1ACAA21F}" type="datetimeFigureOut">
              <a:rPr lang="ru-RU" smtClean="0"/>
              <a:pPr/>
              <a:t>30.07.2010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311-454A-4355-A83F-9B37D8F1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B9CD-2199-41B1-97FA-4B1F1ACAA21F}" type="datetimeFigureOut">
              <a:rPr lang="ru-RU" smtClean="0"/>
              <a:pPr/>
              <a:t>30.07.2010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46311-454A-4355-A83F-9B37D8F1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4B9CD-2199-41B1-97FA-4B1F1ACAA21F}" type="datetimeFigureOut">
              <a:rPr lang="ru-RU" smtClean="0"/>
              <a:pPr/>
              <a:t>30.07.2010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46311-454A-4355-A83F-9B37D8F14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2214577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ПЕРЕДВИЖНИКИ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РУССКОЕ ИСКУССТВО </a:t>
            </a:r>
            <a:r>
              <a:rPr lang="en-US" sz="4800" b="1" dirty="0" smtClean="0">
                <a:solidFill>
                  <a:srgbClr val="7030A0"/>
                </a:solidFill>
              </a:rPr>
              <a:t>XIX</a:t>
            </a:r>
            <a:r>
              <a:rPr lang="ru-RU" sz="4800" b="1" dirty="0" smtClean="0">
                <a:solidFill>
                  <a:srgbClr val="7030A0"/>
                </a:solidFill>
              </a:rPr>
              <a:t> ВЕК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ИЛЛАРИОН     ПРЯНИШНИКОВ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b="1" dirty="0" smtClean="0">
                <a:solidFill>
                  <a:srgbClr val="FF0000"/>
                </a:solidFill>
              </a:rPr>
              <a:t>ПОРОЖНЯКИ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В полотне «Порожняки» автор изобразил бедного семинариста, возвращающегося на каникулы в родную деревню. В сопоставлении унылого зимнего пейзажа, цепочки крестьянских розвальней в голом поле и фигуры притулившегося в пустых санях иззябшего юноши в плохонькой одежке заключен красноречивый рассказ о тяжелом жизненном пути разночинца, пробивавшегося к знаниям.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Самсон\Desktop\порожня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8215370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н. Г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571480"/>
            <a:ext cx="2228850" cy="28575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00364" y="357166"/>
            <a:ext cx="5857916" cy="5509200"/>
          </a:xfrm>
          <a:prstGeom prst="rect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Ге Николай Николаевич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2000" b="1" dirty="0" smtClean="0"/>
              <a:t>Годы жизни: 1831г. - 1894г.</a:t>
            </a:r>
          </a:p>
          <a:p>
            <a:r>
              <a:rPr lang="ru-RU" sz="2000" b="1" dirty="0" smtClean="0"/>
              <a:t>художник </a:t>
            </a:r>
          </a:p>
          <a:p>
            <a:r>
              <a:rPr lang="ru-RU" sz="2000" b="1" dirty="0" smtClean="0"/>
              <a:t>	</a:t>
            </a:r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   Исторический живописец, портретист, пейзажист. Родился в Воронеже в дворянской семье. Учился на математическом факультете Киевского, затем Петербургского университета. В 1850 году, не окончив университетского курса, поступил в Академию художеств, где наибольший его интерес вызвало наследие К.П.Брюллова.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Н.ГЕ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«Петр 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smtClean="0">
                <a:solidFill>
                  <a:srgbClr val="FF0000"/>
                </a:solidFill>
              </a:rPr>
              <a:t> допрашивает царевича Алексея в Петергофе».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н.ге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57290" y="2214554"/>
            <a:ext cx="6357982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889844"/>
            <a:ext cx="83582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Рассеянный свет пасмурного дня, сдержанный колорит придают картине реальную интонацию, все внимание художника сосредоточено на психологической выразительности лиц и фигур - их мимике, жестах, позах. После бурного спора порыв гнева у Петра сменяется мучительной уверенностью в виновности сына. Все слова сказаны, все обвинения предъявлены, в комнате царит напряженная, нервная тишина. Пытливо и пристально всматривается Петр I в царевича Алексея, стараясь разглядеть, разгадать его, все еще не оставляя надежды на раскаяние сына. Под взглядом отца тот опустил глаза, но диалог между ними продолжается внутренне, в полном безмолвии.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Алексей Кондратьевич Саврасов </a:t>
            </a:r>
            <a:r>
              <a:rPr lang="ru-RU" b="1" dirty="0" smtClean="0"/>
              <a:t>(1830—1897)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>русский художник-пейзажист, один из членов-учредителей Товарищества передвижников, учитель Исаака Левитана.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Самсон\Desktop\ГРАЧ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14290"/>
            <a:ext cx="7286676" cy="53578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2857497"/>
            <a:ext cx="871543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sz="5400" b="1" cap="none" spc="0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5400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5400" b="1" cap="none" spc="0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5400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5400" b="1" cap="none" spc="0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321556">
            <a:off x="-65395" y="1348282"/>
            <a:ext cx="9153897" cy="3051099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КТО ЖЕ ОНИ – ПЕРЕДВИЖНИКИ?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514217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ноября 1863 года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 выпускников Академии,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конкурентов на золотую медаль,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отказались писать картины на заданную тему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3153545"/>
            <a:ext cx="9144000" cy="34163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Оставившие Академию молодые люди создали Санкт-Петербургскую  Артель художников. Они принимали заказы на портреты, иконы, копии с картин, расписывали потолочные плафоны, делали рисунки для иллюстрированных изданий, выполняли скульптурные заказы. Заработанные деньги делились между артельщиками.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1864 году в Нижнем Новгороде  состоялась единственная выставка членов Артели.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  <p:bldP spid="3379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85794"/>
            <a:ext cx="80010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В  1870 году художники демократического направления образовали Товарищество передвижных художественных выставок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79704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cs typeface="Aharoni" pitchFamily="2" charset="-79"/>
              </a:rPr>
              <a:t>Первая выставка передвижников</a:t>
            </a:r>
            <a:endParaRPr lang="ru-RU" sz="4800" b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857356" y="5724899"/>
            <a:ext cx="5857916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4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ноябрь 1871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997838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Участники  выставки в Петербурге: </a:t>
            </a:r>
          </a:p>
          <a:p>
            <a:pPr algn="ctr"/>
            <a:r>
              <a:rPr lang="ru-RU" sz="2400" b="1" dirty="0" err="1" smtClean="0"/>
              <a:t>В.Ф.Аммон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С.Н.Аммосов</a:t>
            </a:r>
            <a:r>
              <a:rPr lang="ru-RU" sz="2400" b="1" dirty="0" smtClean="0"/>
              <a:t>, А.П.Боголюбов, Н.Н.Ге, </a:t>
            </a:r>
            <a:r>
              <a:rPr lang="ru-RU" sz="2400" b="1" dirty="0" err="1" smtClean="0"/>
              <a:t>К.Ф.Гун</a:t>
            </a:r>
            <a:r>
              <a:rPr lang="ru-RU" sz="2400" b="1" dirty="0" smtClean="0"/>
              <a:t>, Л.Л.Каменев, Ф.Ф.Каменский (скульптор), </a:t>
            </a:r>
            <a:r>
              <a:rPr lang="ru-RU" sz="2400" b="1" dirty="0" err="1" smtClean="0"/>
              <a:t>М.К.Клодт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М.П.Клодт</a:t>
            </a:r>
            <a:r>
              <a:rPr lang="ru-RU" sz="2400" b="1" dirty="0" smtClean="0"/>
              <a:t>, И.Н.Крамской, В.М.Максимов, Г.Г.Мясоедов, В.Г.Перов, И.М.Прянишников, А.К.Саврасов, И.И.Шишкин.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-5603764"/>
            <a:ext cx="9144000" cy="1166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Список учредителей Товарищества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Профессор императорской Академии художеств Николай Ге. 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Академик Академии художеств Иван Крамской. 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Академик Василий Перов.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Классный художник Х-го класса Академии художеств Григорий Мясоедов.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Академик Алексей Саврасов. 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Художник Академии художеств Лев Каменев. 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Классный художник той же Академии Илларион Прянишников. 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Академик Иван Шишкин.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Академик Михаил П.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Клодт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Профессор, барон М.К.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Клодт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Академик Алексей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Корзухин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Профессор К. Маковский.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Свободный художник Л. Маковский. 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Академик Валерий Якоби. 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Классный художник 1-й степени К.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Лемох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Эти люди сыграют в истории Товарищества очень важную роль.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928670"/>
            <a:ext cx="864399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«Товарищество передвижников", уже утвержденное правительством, начало свою деятельность. Главное, чего прежде всего сумели добиться художники передвижники, - это устройство самостоятельных выставок и передвижение их по городам России.</a:t>
            </a:r>
          </a:p>
          <a:p>
            <a:endParaRPr lang="ru-RU" b="1" dirty="0" smtClean="0"/>
          </a:p>
          <a:p>
            <a:r>
              <a:rPr lang="ru-RU" b="1" dirty="0" smtClean="0"/>
              <a:t>С появлением товарищества передвижников новое искусство развивается в едином русле с передовой русской литературой, музыкой, театром, общественной мыслью, образуя мощный поток русской демократической культуры, одухотворенной передовыми социальными идеями своего времени.</a:t>
            </a:r>
          </a:p>
          <a:p>
            <a:endParaRPr lang="ru-RU" b="1" dirty="0" smtClean="0"/>
          </a:p>
          <a:p>
            <a:r>
              <a:rPr lang="ru-RU" b="1" dirty="0" smtClean="0"/>
              <a:t>В состав общества художников передвижников в разное время входили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Репин И. Е., Суриков В. И., Маковский В. Е., Прянишников И. М., Саврасов А. К., Шишкин И. И., Максимов В. М., Савицкий К. А., Васнецов A. M. Васнецов В. М. , Куинджи А. И., Поленов В. Д., Ярошенко Н. А., Левитан И. И., Серов В. А. и др. Участниками выставок художников передвижников были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Антокольский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М. М., Верещагин В.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В.,Коровин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К. А., Коровин С. А., Рябушкин А. П., и др.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357694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Фото 1886 г. Стоят: Г. Мясоедов, К. Савицкий, В. Поленов, Е. Волков, В. Суриков, И. Шишкин, Н. Ярошенко, П. Брюллов, А. </a:t>
            </a:r>
            <a:r>
              <a:rPr lang="ru-RU" b="1" dirty="0" err="1" smtClean="0"/>
              <a:t>Беггров</a:t>
            </a:r>
            <a:r>
              <a:rPr lang="ru-RU" b="1" dirty="0" smtClean="0"/>
              <a:t>; сидят: С. </a:t>
            </a:r>
            <a:r>
              <a:rPr lang="ru-RU" b="1" dirty="0" err="1" smtClean="0"/>
              <a:t>Аммосов</a:t>
            </a:r>
            <a:r>
              <a:rPr lang="ru-RU" b="1" dirty="0" smtClean="0"/>
              <a:t>, А. Киселев, Н. </a:t>
            </a:r>
            <a:r>
              <a:rPr lang="ru-RU" b="1" dirty="0" err="1" smtClean="0"/>
              <a:t>Неврев</a:t>
            </a:r>
            <a:r>
              <a:rPr lang="ru-RU" b="1" dirty="0" smtClean="0"/>
              <a:t>, В. Е. Маковский, А. Литовченко, К. </a:t>
            </a:r>
            <a:r>
              <a:rPr lang="ru-RU" b="1" dirty="0" err="1" smtClean="0"/>
              <a:t>Лемох</a:t>
            </a:r>
            <a:r>
              <a:rPr lang="ru-RU" b="1" dirty="0" smtClean="0"/>
              <a:t>, И. Крамской, И. Репин, П. Ивачев, Н. Е. Маковский.</a:t>
            </a:r>
            <a:endParaRPr lang="ru-RU" b="1" dirty="0"/>
          </a:p>
        </p:txBody>
      </p:sp>
      <p:pic>
        <p:nvPicPr>
          <p:cNvPr id="3" name="Рисунок 2" descr="фото художник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428604"/>
            <a:ext cx="7215238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335846"/>
            <a:ext cx="835824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Уже 1-я Передвижная выставка стала трибуной, с которой выступали лучшие русские художники, выразители передовых общественных и эстетических идей своего времени, борцы за национальное демократическое искусство, — трибуной, имеющей широкую народную аудиторию. Поэтому Товарищество становится идейным и творческим центром всего демократического русского искусства. Выставка показала, что в итоге предшествующей борьбы и исканий сложилась русская национальная демократическая школа реалистической живописи. Школа эта во многом была еще в стадии становления, но в лице Товарищества уже доказала свою способность с честью продолжать дальнейшую борьбу за искусство, служащее народу, свою готовность к этой борьбе.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628" y="994600"/>
            <a:ext cx="378621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1-я выставка послужила началом прочной связи передвижников с П.М.Третьяковым.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приобрел с выставки картины "Петр I допрашивает царевича Алексея в Петергофе" Ге,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"Грачи прилетели"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Саврасова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"Порожняки" Прянишникова и "Майская ночь" Крамского,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статую "Иван Грозный"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Антокольского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Самсон\Desktop\третьяков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42852"/>
            <a:ext cx="451485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857224" y="1079385"/>
            <a:ext cx="800105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Велика роль передвижников в художественном образовании. Многие крупнейшие передвижники долгие годы преподавали в Московском Училище живописи, ваяния и зодчества (Перов, Саврасов, Прянишников, Левитан, Серов, Поленов, Архипов и другие). С 1894 года в состав профессуры Петербургской Академии художеств вошли Репин, В. Маковский, Куинджи, Шишкин, а позднее Киселев  и другие художники, которые в значительной степени повысили роль и авторитет Академии как центра художественного образования.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"АКАДЕМИЯ ТРЕХ ЗНАТНЕЙШИХ ХУДОЖЕСТВ"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Самсон\Desktop\академия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1928802"/>
            <a:ext cx="6191250" cy="415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50085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Академия художеств, основанная в 1757 году, является главной художественной школой России. Первоначально Академия располагалась в доме ее первого директора И.И. Шувалова на Садовой улице. В 1764 -1788 годах по проекту французского архитектора Ж.-Б. </a:t>
            </a:r>
            <a:r>
              <a:rPr lang="ru-RU" sz="2400" b="1" dirty="0" err="1" smtClean="0"/>
              <a:t>Вален-Деламота</a:t>
            </a:r>
            <a:r>
              <a:rPr lang="ru-RU" sz="2400" b="1" dirty="0" smtClean="0"/>
              <a:t> для Академии художеств было построено здание на Университетской набережной. Квадратное здание, выполненное в стиле раннего классицизма, включает в себя круглый двор в центре и четыре малых прямоугольных по углам, строгие и красивые фасады. Парадный вход Академии художеств украшены великолепными скульптурами Геркулеса  и Флоры. Статуя </a:t>
            </a:r>
            <a:r>
              <a:rPr lang="ru-RU" sz="2400" b="1" dirty="0" err="1" smtClean="0"/>
              <a:t>Миневры</a:t>
            </a:r>
            <a:r>
              <a:rPr lang="ru-RU" sz="2400" b="1" dirty="0" smtClean="0"/>
              <a:t>, располагавшаяся на вершине купола, к сожалению, до наших времен не сохранилась.</a:t>
            </a:r>
            <a:br>
              <a:rPr lang="ru-RU" sz="2400" b="1" dirty="0" smtClean="0"/>
            </a:br>
            <a:r>
              <a:rPr lang="ru-RU" sz="2400" b="1" dirty="0" smtClean="0"/>
              <a:t> </a:t>
            </a:r>
            <a:br>
              <a:rPr lang="ru-RU" sz="2400" b="1" dirty="0" smtClean="0"/>
            </a:br>
            <a:r>
              <a:rPr lang="ru-RU" sz="2400" b="1" dirty="0" smtClean="0"/>
              <a:t>Непосредственно строительными работами занимался директор Академии А.Ф. </a:t>
            </a:r>
            <a:r>
              <a:rPr lang="ru-RU" sz="2400" b="1" dirty="0" err="1" smtClean="0"/>
              <a:t>Кокоринов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785794"/>
            <a:ext cx="821537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При всей немногочисленности состава выставка содержала значительные произведения во всех жанрах живописи: портрет, пейзаж, бытовой жанр. Работа выставки завершилась в январе 1872 года и отправилась покорять Москву, где также получила широкий отклик. Потом она двинулась по всей России.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ПОРТРЕТЫ   И.Н.КРАМСКОГО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ВАСИЛЬЕВ  Ф.А.</a:t>
            </a:r>
            <a:endParaRPr lang="ru-RU" dirty="0"/>
          </a:p>
        </p:txBody>
      </p:sp>
      <p:pic>
        <p:nvPicPr>
          <p:cNvPr id="13" name="Содержимое 12" descr="васильев крамского.jpe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957844" y="2174875"/>
            <a:ext cx="3038900" cy="3951288"/>
          </a:xfrm>
        </p:spPr>
      </p:pic>
      <p:sp>
        <p:nvSpPr>
          <p:cNvPr id="17" name="Текст 1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АНТОКОЛЬСКИЙ  М.М.</a:t>
            </a:r>
            <a:endParaRPr lang="ru-RU" dirty="0"/>
          </a:p>
        </p:txBody>
      </p:sp>
      <p:pic>
        <p:nvPicPr>
          <p:cNvPr id="14" name="Содержимое 13" descr="антокольский.jpe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5045884" y="2174875"/>
            <a:ext cx="3240056" cy="39512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build="p"/>
      <p:bldP spid="1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85720" y="500042"/>
            <a:ext cx="8501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Имена большинства участников 1-й Передвижной выставки в той или иной степени были известны. И все же 1-я выставка прозвучала как небывало новое и отрадное явление и вызвала очень большой по тому времени приток зрителя.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643998" cy="4616648"/>
          </a:xfrm>
          <a:prstGeom prst="rect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 			  	   	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Илларион Михайлович Прянишников </a:t>
            </a:r>
            <a:r>
              <a:rPr lang="ru-RU" sz="2800" b="1" dirty="0" smtClean="0">
                <a:solidFill>
                  <a:srgbClr val="FF0000"/>
                </a:solidFill>
              </a:rPr>
              <a:t>   </a:t>
            </a:r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- живописец, автор жанровых картин (20 марта 1840 , село </a:t>
            </a:r>
            <a:r>
              <a:rPr lang="ru-RU" sz="2800" b="1" dirty="0" err="1" smtClean="0"/>
              <a:t>Тимошево</a:t>
            </a:r>
            <a:r>
              <a:rPr lang="ru-RU" sz="2800" b="1" dirty="0" smtClean="0"/>
              <a:t> Боровского уезда Калужской губернии - 12 марта, 1894, Москва) </a:t>
            </a:r>
          </a:p>
          <a:p>
            <a:pPr algn="ctr"/>
            <a:endParaRPr lang="ru-RU" sz="2800" b="1" dirty="0" smtClean="0"/>
          </a:p>
          <a:p>
            <a:pPr algn="ctr"/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 descr="C:\Users\Самсон\Pictures\худ-пер\прянишник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8604"/>
            <a:ext cx="2857520" cy="321471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00100" y="3786190"/>
            <a:ext cx="64294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"Насчет правды в искусстве - так это, знаете ли, еще большой вопрос. И нам, может быть, всего дороже то, чего никогда не было." (Прянишников И.М.)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1803" y="1785926"/>
            <a:ext cx="60721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Илларион Михайлович Прянишников </a:t>
            </a:r>
            <a:r>
              <a:rPr lang="ru-RU" sz="2400" b="1" dirty="0" smtClean="0">
                <a:solidFill>
                  <a:srgbClr val="FF0000"/>
                </a:solidFill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1073</Words>
  <Application>Microsoft Office PowerPoint</Application>
  <PresentationFormat>Экран (4:3)</PresentationFormat>
  <Paragraphs>91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ПЕРЕДВИЖНИКИ</vt:lpstr>
      <vt:lpstr>Первая выставка передвижников</vt:lpstr>
      <vt:lpstr>"АКАДЕМИЯ ТРЕХ ЗНАТНЕЙШИХ ХУДОЖЕСТВ"</vt:lpstr>
      <vt:lpstr>Академия художеств, основанная в 1757 году, является главной художественной школой России. Первоначально Академия располагалась в доме ее первого директора И.И. Шувалова на Садовой улице. В 1764 -1788 годах по проекту французского архитектора Ж.-Б. Вален-Деламота для Академии художеств было построено здание на Университетской набережной. Квадратное здание, выполненное в стиле раннего классицизма, включает в себя круглый двор в центре и четыре малых прямоугольных по углам, строгие и красивые фасады. Парадный вход Академии художеств украшены великолепными скульптурами Геркулеса  и Флоры. Статуя Миневры, располагавшаяся на вершине купола, к сожалению, до наших времен не сохранилась.   Непосредственно строительными работами занимался директор Академии А.Ф. Кокоринов </vt:lpstr>
      <vt:lpstr>Слайд 5</vt:lpstr>
      <vt:lpstr>ПОРТРЕТЫ   И.Н.КРАМСКОГО</vt:lpstr>
      <vt:lpstr>Слайд 7</vt:lpstr>
      <vt:lpstr>Слайд 8</vt:lpstr>
      <vt:lpstr>Слайд 9</vt:lpstr>
      <vt:lpstr>ИЛЛАРИОН     ПРЯНИШНИКОВ «ПОРОЖНЯКИ»</vt:lpstr>
      <vt:lpstr>Слайд 11</vt:lpstr>
      <vt:lpstr>Слайд 12</vt:lpstr>
      <vt:lpstr>Н.ГЕ  «Петр I допрашивает царевича Алексея в Петергофе». </vt:lpstr>
      <vt:lpstr>Слайд 14</vt:lpstr>
      <vt:lpstr>       Алексей Кондратьевич Саврасов (1830—1897)    русский художник-пейзажист, один из членов-учредителей Товарищества передвижников, учитель Исаака Левитана.</vt:lpstr>
      <vt:lpstr>Слайд 16</vt:lpstr>
      <vt:lpstr>КТО ЖЕ ОНИ – ПЕРЕДВИЖНИКИ?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Самсон</dc:creator>
  <cp:lastModifiedBy>TATA</cp:lastModifiedBy>
  <cp:revision>24</cp:revision>
  <dcterms:created xsi:type="dcterms:W3CDTF">2010-01-25T15:16:48Z</dcterms:created>
  <dcterms:modified xsi:type="dcterms:W3CDTF">2010-07-30T15:19:55Z</dcterms:modified>
</cp:coreProperties>
</file>