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5" r:id="rId7"/>
    <p:sldId id="261" r:id="rId8"/>
    <p:sldId id="262" r:id="rId9"/>
    <p:sldId id="263" r:id="rId10"/>
    <p:sldId id="267" r:id="rId11"/>
    <p:sldId id="269" r:id="rId12"/>
    <p:sldId id="270" r:id="rId13"/>
    <p:sldId id="268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51A965-2D2F-4697-86B0-6DB1AF76D7C7}" type="datetimeFigureOut">
              <a:rPr lang="ru-RU" smtClean="0"/>
              <a:pPr/>
              <a:t>24.01.2008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D1ECD2-D105-414C-A0BE-D0ED8D04EC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643998" cy="2214578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Georgia" pitchFamily="18" charset="0"/>
              </a:rPr>
              <a:t>Классная </a:t>
            </a:r>
            <a:r>
              <a:rPr lang="ru-RU" sz="4800" b="1" i="1" dirty="0" smtClean="0">
                <a:latin typeface="Georgia" pitchFamily="18" charset="0"/>
              </a:rPr>
              <a:t>работа</a:t>
            </a:r>
            <a:endParaRPr lang="ru-RU" sz="4800" b="1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Georgia" pitchFamily="18" charset="0"/>
              </a:rPr>
              <a:t>пол-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2000240"/>
            <a:ext cx="3657600" cy="418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Georgia" pitchFamily="18" charset="0"/>
              </a:rPr>
              <a:t>пол- 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Европы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Georgia" pitchFamily="18" charset="0"/>
              </a:rPr>
              <a:t>пол- 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3600" b="1" i="1" dirty="0" smtClean="0">
                <a:solidFill>
                  <a:schemeClr val="tx2"/>
                </a:solidFill>
                <a:latin typeface="Georgia" pitchFamily="18" charset="0"/>
              </a:rPr>
              <a:t>рбуза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tx2"/>
                </a:solidFill>
                <a:latin typeface="Georgia" pitchFamily="18" charset="0"/>
              </a:rPr>
              <a:t>пол-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л</a:t>
            </a:r>
            <a:r>
              <a:rPr lang="ru-RU" sz="3600" b="1" i="1" dirty="0" smtClean="0">
                <a:solidFill>
                  <a:schemeClr val="tx2"/>
                </a:solidFill>
                <a:latin typeface="Georgia" pitchFamily="18" charset="0"/>
              </a:rPr>
              <a:t>инейки</a:t>
            </a:r>
            <a:endParaRPr lang="ru-RU" sz="36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2000240"/>
            <a:ext cx="3657600" cy="418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tx2"/>
                </a:solidFill>
                <a:latin typeface="Georgia" pitchFamily="18" charset="0"/>
              </a:rPr>
              <a:t>пол</a:t>
            </a: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ч</a:t>
            </a:r>
            <a:r>
              <a:rPr lang="ru-RU" sz="4000" b="1" i="1" dirty="0" smtClean="0">
                <a:solidFill>
                  <a:schemeClr val="tx2"/>
                </a:solidFill>
                <a:latin typeface="Georgia" pitchFamily="18" charset="0"/>
              </a:rPr>
              <a:t>аса</a:t>
            </a:r>
            <a:endParaRPr lang="ru-RU" sz="40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071802" y="5714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429388" y="50004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20080606-103817-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643314"/>
            <a:ext cx="3357586" cy="2518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Задание №1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 Пишу и объясняю»</a:t>
            </a: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(групповая работа)</a:t>
            </a:r>
            <a:endParaRPr lang="ru-RU" b="1" i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433522" cy="91727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Georgia" pitchFamily="18" charset="0"/>
              </a:rPr>
              <a:t>Распределите слова на две колонки</a:t>
            </a:r>
            <a:r>
              <a:rPr lang="ru-RU" sz="4400" b="1" i="1" dirty="0" smtClean="0">
                <a:latin typeface="Georgia" pitchFamily="18" charset="0"/>
              </a:rPr>
              <a:t/>
            </a:r>
            <a:br>
              <a:rPr lang="ru-RU" sz="4400" b="1" i="1" dirty="0" smtClean="0">
                <a:latin typeface="Georgia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Слитное написание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Дефисное  написание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2"/>
                </a:solidFill>
              </a:rPr>
              <a:t>( Земле)трясение, (</a:t>
            </a:r>
            <a:r>
              <a:rPr lang="ru-RU" sz="4800" b="1" dirty="0" err="1" smtClean="0">
                <a:solidFill>
                  <a:schemeClr val="tx2"/>
                </a:solidFill>
              </a:rPr>
              <a:t>Гос</a:t>
            </a:r>
            <a:r>
              <a:rPr lang="ru-RU" sz="4800" b="1" dirty="0" smtClean="0">
                <a:solidFill>
                  <a:schemeClr val="tx2"/>
                </a:solidFill>
              </a:rPr>
              <a:t>)дума, (микро)мир,(</a:t>
            </a:r>
            <a:r>
              <a:rPr lang="ru-RU" sz="4800" b="1" dirty="0" err="1" smtClean="0">
                <a:solidFill>
                  <a:schemeClr val="tx2"/>
                </a:solidFill>
              </a:rPr>
              <a:t>снего</a:t>
            </a:r>
            <a:r>
              <a:rPr lang="ru-RU" sz="4800" b="1" dirty="0" smtClean="0">
                <a:solidFill>
                  <a:schemeClr val="tx2"/>
                </a:solidFill>
              </a:rPr>
              <a:t>)</a:t>
            </a:r>
            <a:r>
              <a:rPr lang="ru-RU" sz="4800" b="1" dirty="0" err="1" smtClean="0">
                <a:solidFill>
                  <a:schemeClr val="tx2"/>
                </a:solidFill>
              </a:rPr>
              <a:t>пад</a:t>
            </a:r>
            <a:r>
              <a:rPr lang="ru-RU" sz="4800" b="1" dirty="0" smtClean="0">
                <a:solidFill>
                  <a:schemeClr val="tx2"/>
                </a:solidFill>
              </a:rPr>
              <a:t>, (фото)выставка,(пол)ведра, (жар)птица,(</a:t>
            </a:r>
            <a:r>
              <a:rPr lang="ru-RU" sz="4800" b="1" dirty="0" err="1" smtClean="0">
                <a:solidFill>
                  <a:schemeClr val="tx2"/>
                </a:solidFill>
              </a:rPr>
              <a:t>юго</a:t>
            </a:r>
            <a:r>
              <a:rPr lang="ru-RU" sz="4800" b="1" dirty="0" smtClean="0">
                <a:solidFill>
                  <a:schemeClr val="tx2"/>
                </a:solidFill>
              </a:rPr>
              <a:t>) восток, (пол)листа,(пол) Англии, (пол) яблока,(вело)гонка,(шкаф)купе</a:t>
            </a:r>
          </a:p>
          <a:p>
            <a:pPr>
              <a:buNone/>
            </a:pPr>
            <a:endParaRPr lang="ru-RU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Georgia" pitchFamily="18" charset="0"/>
              </a:rPr>
              <a:t>Распределите слова на две колонки</a:t>
            </a:r>
            <a:br>
              <a:rPr lang="ru-RU" sz="3200" b="1" i="1" dirty="0" smtClean="0">
                <a:latin typeface="Georgia" pitchFamily="18" charset="0"/>
              </a:rPr>
            </a:br>
            <a:endParaRPr lang="ru-RU" sz="3200" b="1" i="1" dirty="0">
              <a:latin typeface="Georgia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Слитное написание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Земл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е</a:t>
            </a: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трясение,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Госдума,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микромир,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снег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</a:t>
            </a: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пад,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фотовыставка,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полведра,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велогонка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5000628" y="1571612"/>
            <a:ext cx="3786214" cy="46158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Дефисное написание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Жар-птица,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юго-восток,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пол-листа,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 пол-Англии,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  <a:latin typeface="Georgia" pitchFamily="18" charset="0"/>
              </a:rPr>
              <a:t>пол-яблока,  шкаф-купе.</a:t>
            </a:r>
            <a:endParaRPr lang="ru-RU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12" name="Рисунок 11" descr="73986556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4929198"/>
            <a:ext cx="1214446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Домашнее задание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Составьте  словарный диктант из 10 слов. Все слова должны быть именами существительными сложными.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* Составить словосочетания или простые предложения с данными словами.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5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71678"/>
            <a:ext cx="5536122" cy="31099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OO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71678"/>
            <a:ext cx="7026720" cy="42862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azvboy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8" y="2000240"/>
            <a:ext cx="1268424" cy="2185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Что это?</a:t>
            </a:r>
            <a:endParaRPr lang="ru-RU" b="1" i="1" dirty="0">
              <a:latin typeface="Georgia" pitchFamily="18" charset="0"/>
            </a:endParaRPr>
          </a:p>
        </p:txBody>
      </p:sp>
      <p:pic>
        <p:nvPicPr>
          <p:cNvPr id="4" name="Содержимое 3" descr="804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500306"/>
            <a:ext cx="3575182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J033689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1142984"/>
            <a:ext cx="1610602" cy="1428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1604" y="5000636"/>
            <a:ext cx="4000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Georgia" pitchFamily="18" charset="0"/>
              </a:rPr>
              <a:t>Инфузория-туфелька</a:t>
            </a:r>
            <a:endParaRPr lang="ru-RU" sz="20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7" name="Рисунок 6" descr="91409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142984"/>
            <a:ext cx="3810000" cy="4514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852" y="6000768"/>
            <a:ext cx="76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/>
                </a:solidFill>
                <a:latin typeface="Georgia" pitchFamily="18" charset="0"/>
              </a:rPr>
              <a:t>простое                                                                      сложное</a:t>
            </a:r>
            <a:endParaRPr lang="ru-RU" sz="20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643050"/>
            <a:ext cx="5431429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/>
                </a:solidFill>
                <a:latin typeface="Georgia" pitchFamily="18" charset="0"/>
              </a:rPr>
              <a:t>Сложный – это…….</a:t>
            </a:r>
            <a:endParaRPr lang="ru-RU" sz="44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Инфузория-туфелька -обитатель пресных водоемов</a:t>
            </a:r>
          </a:p>
          <a:p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Инфузории  не имеют нервной системы, они воспринимают раздражения всей клеткой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Georgia" pitchFamily="18" charset="0"/>
              </a:rPr>
              <a:t>Подоконник,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Georgia" pitchFamily="18" charset="0"/>
              </a:rPr>
              <a:t>вредность,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Georgia" pitchFamily="18" charset="0"/>
              </a:rPr>
              <a:t>бумажонка,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Georgia" pitchFamily="18" charset="0"/>
              </a:rPr>
              <a:t>мухоловка.</a:t>
            </a:r>
            <a:endParaRPr lang="ru-RU" sz="4800" b="1" i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Georgia" pitchFamily="18" charset="0"/>
              </a:rPr>
              <a:t>Сложение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5400" b="1" i="1" dirty="0" err="1" smtClean="0">
                <a:solidFill>
                  <a:srgbClr val="C00000"/>
                </a:solidFill>
              </a:rPr>
              <a:t>Мух</a:t>
            </a:r>
            <a:r>
              <a:rPr lang="ru-RU" sz="5400" b="1" i="1" dirty="0" err="1" smtClean="0"/>
              <a:t>а</a:t>
            </a:r>
            <a:r>
              <a:rPr lang="ru-RU" sz="5400" dirty="0" err="1" smtClean="0"/>
              <a:t>+</a:t>
            </a:r>
            <a:r>
              <a:rPr lang="ru-RU" sz="6600" i="1" dirty="0" err="1" smtClean="0">
                <a:solidFill>
                  <a:srgbClr val="C00000"/>
                </a:solidFill>
              </a:rPr>
              <a:t>о</a:t>
            </a:r>
            <a:r>
              <a:rPr lang="ru-RU" sz="5400" dirty="0" err="1" smtClean="0"/>
              <a:t>+</a:t>
            </a:r>
            <a:r>
              <a:rPr lang="ru-RU" sz="5400" dirty="0" smtClean="0"/>
              <a:t> </a:t>
            </a:r>
            <a:r>
              <a:rPr lang="ru-RU" sz="5400" b="1" i="1" dirty="0" err="1" smtClean="0">
                <a:solidFill>
                  <a:srgbClr val="C00000"/>
                </a:solidFill>
              </a:rPr>
              <a:t>лов</a:t>
            </a:r>
            <a:r>
              <a:rPr lang="ru-RU" sz="5400" b="1" i="1" dirty="0" err="1" smtClean="0"/>
              <a:t>ить+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к</a:t>
            </a:r>
            <a:r>
              <a:rPr lang="ru-RU" sz="5400" b="1" i="1" dirty="0" smtClean="0"/>
              <a:t>  </a:t>
            </a:r>
            <a:r>
              <a:rPr lang="ru-RU" sz="5400" b="1" i="1" dirty="0" smtClean="0">
                <a:solidFill>
                  <a:schemeClr val="tx2"/>
                </a:solidFill>
              </a:rPr>
              <a:t>а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tx2"/>
                </a:solidFill>
              </a:rPr>
              <a:t>Мух</a:t>
            </a:r>
            <a:r>
              <a:rPr lang="ru-RU" sz="5400" b="1" i="1" dirty="0" smtClean="0">
                <a:solidFill>
                  <a:srgbClr val="C00000"/>
                </a:solidFill>
              </a:rPr>
              <a:t>о</a:t>
            </a:r>
            <a:r>
              <a:rPr lang="ru-RU" sz="5400" b="1" i="1" dirty="0" smtClean="0">
                <a:solidFill>
                  <a:schemeClr val="tx2"/>
                </a:solidFill>
              </a:rPr>
              <a:t>лов</a:t>
            </a:r>
            <a:r>
              <a:rPr lang="ru-RU" sz="5400" b="1" i="1" dirty="0" smtClean="0">
                <a:solidFill>
                  <a:srgbClr val="002060"/>
                </a:solidFill>
              </a:rPr>
              <a:t>к</a:t>
            </a:r>
            <a:r>
              <a:rPr lang="ru-RU" sz="5400" b="1" i="1" dirty="0" smtClean="0">
                <a:solidFill>
                  <a:schemeClr val="tx2"/>
                </a:solidFill>
              </a:rPr>
              <a:t>а,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tx2"/>
                </a:solidFill>
              </a:rPr>
              <a:t>мор</a:t>
            </a:r>
            <a:r>
              <a:rPr lang="ru-RU" sz="5400" b="1" i="1" dirty="0" smtClean="0">
                <a:solidFill>
                  <a:srgbClr val="C00000"/>
                </a:solidFill>
              </a:rPr>
              <a:t>е</a:t>
            </a:r>
            <a:r>
              <a:rPr lang="ru-RU" sz="5400" b="1" i="1" dirty="0" smtClean="0">
                <a:solidFill>
                  <a:schemeClr val="tx2"/>
                </a:solidFill>
              </a:rPr>
              <a:t>плава</a:t>
            </a:r>
            <a:r>
              <a:rPr lang="ru-RU" sz="5400" b="1" i="1" dirty="0" smtClean="0">
                <a:solidFill>
                  <a:srgbClr val="002060"/>
                </a:solidFill>
              </a:rPr>
              <a:t>тель,</a:t>
            </a:r>
          </a:p>
          <a:p>
            <a:pPr>
              <a:buNone/>
            </a:pPr>
            <a:r>
              <a:rPr lang="ru-RU" sz="5400" b="1" i="1" dirty="0" smtClean="0">
                <a:solidFill>
                  <a:schemeClr val="tx2"/>
                </a:solidFill>
              </a:rPr>
              <a:t>шест</a:t>
            </a:r>
            <a:r>
              <a:rPr lang="ru-RU" sz="5400" b="1" i="1" dirty="0" smtClean="0">
                <a:solidFill>
                  <a:srgbClr val="C00000"/>
                </a:solidFill>
              </a:rPr>
              <a:t>и</a:t>
            </a:r>
            <a:r>
              <a:rPr lang="ru-RU" sz="5400" b="1" i="1" dirty="0" smtClean="0">
                <a:solidFill>
                  <a:schemeClr val="tx2"/>
                </a:solidFill>
              </a:rPr>
              <a:t>класс</a:t>
            </a:r>
            <a:r>
              <a:rPr lang="ru-RU" sz="5400" b="1" i="1" dirty="0" smtClean="0">
                <a:solidFill>
                  <a:srgbClr val="002060"/>
                </a:solidFill>
              </a:rPr>
              <a:t>ник,</a:t>
            </a:r>
          </a:p>
          <a:p>
            <a:pPr>
              <a:buNone/>
            </a:pPr>
            <a:r>
              <a:rPr lang="ru-RU" sz="5400" b="1" i="1" dirty="0" err="1" smtClean="0">
                <a:solidFill>
                  <a:schemeClr val="tx2"/>
                </a:solidFill>
                <a:latin typeface="+mj-lt"/>
              </a:rPr>
              <a:t>сух</a:t>
            </a:r>
            <a:r>
              <a:rPr lang="ru-RU" sz="5400" b="1" i="1" dirty="0" err="1" smtClean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5400" b="1" i="1" dirty="0" err="1" smtClean="0">
                <a:solidFill>
                  <a:schemeClr val="tx2"/>
                </a:solidFill>
                <a:latin typeface="+mj-lt"/>
              </a:rPr>
              <a:t>фрукт</a:t>
            </a:r>
            <a:r>
              <a:rPr lang="ru-RU" sz="5400" b="1" i="1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>
              <a:buNone/>
            </a:pPr>
            <a:endParaRPr lang="ru-RU" sz="54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i="1" dirty="0" err="1" smtClean="0">
                <a:solidFill>
                  <a:srgbClr val="002060"/>
                </a:solidFill>
              </a:rPr>
              <a:t>Сорт</a:t>
            </a:r>
            <a:r>
              <a:rPr lang="ru-RU" sz="5400" b="1" i="1" dirty="0" err="1" smtClean="0">
                <a:solidFill>
                  <a:schemeClr val="tx2"/>
                </a:solidFill>
              </a:rPr>
              <a:t>зал</a:t>
            </a:r>
            <a:endParaRPr lang="ru-RU" sz="5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796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tx2"/>
                </a:solidFill>
              </a:rPr>
              <a:t>Зоомагазин, </a:t>
            </a:r>
            <a:r>
              <a:rPr lang="ru-RU" sz="4800" b="1" i="1" dirty="0" err="1" smtClean="0">
                <a:solidFill>
                  <a:schemeClr val="tx2"/>
                </a:solidFill>
              </a:rPr>
              <a:t>инфузория-туфелька,лесоруб,сбербанк,юго-восток</a:t>
            </a:r>
            <a:r>
              <a:rPr lang="ru-RU" sz="4800" b="1" i="1" dirty="0" smtClean="0">
                <a:solidFill>
                  <a:schemeClr val="tx2"/>
                </a:solidFill>
              </a:rPr>
              <a:t>, полстакана, биология, </a:t>
            </a:r>
            <a:r>
              <a:rPr lang="ru-RU" sz="4800" b="1" i="1" dirty="0" err="1" smtClean="0">
                <a:solidFill>
                  <a:schemeClr val="tx2"/>
                </a:solidFill>
              </a:rPr>
              <a:t>диван-кровать,птицефабрика</a:t>
            </a:r>
            <a:r>
              <a:rPr lang="ru-RU" sz="4800" b="1" i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ru-RU" sz="4800" b="1" i="1" dirty="0" err="1" smtClean="0">
                <a:solidFill>
                  <a:schemeClr val="tx2"/>
                </a:solidFill>
              </a:rPr>
              <a:t>Санкт-Петнрбург</a:t>
            </a:r>
            <a:r>
              <a:rPr lang="ru-RU" sz="4800" b="1" i="1" dirty="0" smtClean="0">
                <a:solidFill>
                  <a:schemeClr val="tx2"/>
                </a:solidFill>
              </a:rPr>
              <a:t>, пол-лимона, пол-огурца, Карьер-Известняк</a:t>
            </a:r>
            <a:r>
              <a:rPr lang="ru-RU" sz="3600" b="1" i="1" dirty="0" smtClean="0">
                <a:solidFill>
                  <a:schemeClr val="tx2"/>
                </a:solidFill>
              </a:rPr>
              <a:t>.</a:t>
            </a:r>
            <a:endParaRPr lang="ru-RU" sz="3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</TotalTime>
  <Words>196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Классная работа</vt:lpstr>
      <vt:lpstr>Слайд 2</vt:lpstr>
      <vt:lpstr>Что это?</vt:lpstr>
      <vt:lpstr>Слайд 4</vt:lpstr>
      <vt:lpstr>Слайд 5</vt:lpstr>
      <vt:lpstr>Слайд 6</vt:lpstr>
      <vt:lpstr>Слайд 7</vt:lpstr>
      <vt:lpstr>Сложение</vt:lpstr>
      <vt:lpstr>Слайд 9</vt:lpstr>
      <vt:lpstr>пол-</vt:lpstr>
      <vt:lpstr>Задание №1</vt:lpstr>
      <vt:lpstr>Распределите слова на две колонки </vt:lpstr>
      <vt:lpstr>Слайд 13</vt:lpstr>
      <vt:lpstr>Распределите слова на две колонки </vt:lpstr>
      <vt:lpstr>Домашнее задание</vt:lpstr>
      <vt:lpstr>Слайд 16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седьмое октября. Классная работа</dc:title>
  <dc:creator>1</dc:creator>
  <cp:lastModifiedBy>SamLab.ws</cp:lastModifiedBy>
  <cp:revision>40</cp:revision>
  <dcterms:created xsi:type="dcterms:W3CDTF">2007-10-16T18:17:54Z</dcterms:created>
  <dcterms:modified xsi:type="dcterms:W3CDTF">2008-01-24T12:27:48Z</dcterms:modified>
</cp:coreProperties>
</file>