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A20C9-6E3C-4684-84C7-C85DD466A3EA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35858-118A-4FB7-97F8-349DF243E6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35858-118A-4FB7-97F8-349DF243E6F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CC2D5-2AAB-43B7-9139-BB16A9573CE7}" type="datetimeFigureOut">
              <a:rPr lang="ru-RU" smtClean="0"/>
              <a:t>20.11.2009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2B4232-6FA6-4FEE-ADC7-9389B333F39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285884"/>
          </a:xfrm>
        </p:spPr>
        <p:txBody>
          <a:bodyPr/>
          <a:lstStyle/>
          <a:p>
            <a:pPr algn="ctr"/>
            <a:r>
              <a:rPr lang="ru-RU" dirty="0" smtClean="0"/>
              <a:t>СИНКВЕЙН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854696" cy="464347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9800" b="1" u="sng" dirty="0" smtClean="0">
                <a:solidFill>
                  <a:srgbClr val="FFC000"/>
                </a:solidFill>
              </a:rPr>
              <a:t>Правила написания </a:t>
            </a:r>
            <a:r>
              <a:rPr lang="ru-RU" sz="9800" b="1" u="sng" dirty="0" err="1" smtClean="0">
                <a:solidFill>
                  <a:srgbClr val="FFC000"/>
                </a:solidFill>
              </a:rPr>
              <a:t>синквейна</a:t>
            </a:r>
            <a:endParaRPr lang="ru-RU" sz="9800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(фр. – пятистишье) – это «стихотворение», состоящее из пяти строк, в котором автор выражает свое отношение к проблеме:</a:t>
            </a:r>
          </a:p>
          <a:p>
            <a:pPr algn="l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1-я строка – одно ключевое слово, определяющее содержание </a:t>
            </a:r>
            <a:r>
              <a:rPr lang="ru-RU" sz="6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2-я строка – два прилагательных, характеризующих ключевое слово;</a:t>
            </a:r>
          </a:p>
          <a:p>
            <a:pPr algn="l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3-я строка – три глагола, показывающие действия понятия;</a:t>
            </a:r>
          </a:p>
          <a:p>
            <a:pPr algn="l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4-я строка – короткое предложение, в котором отражено авторское отношение к понятию;</a:t>
            </a:r>
          </a:p>
          <a:p>
            <a:pPr algn="l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5-я – одно слово, обычно существительное, через которое человек выражает свои чувства и ассоциации, связанные с понятием.</a:t>
            </a:r>
          </a:p>
          <a:p>
            <a:pPr algn="l"/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5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СИНКВЕЙН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ЕЛЕНА</dc:creator>
  <cp:lastModifiedBy>ЕЛЕНА</cp:lastModifiedBy>
  <cp:revision>2</cp:revision>
  <dcterms:created xsi:type="dcterms:W3CDTF">2009-11-19T22:04:22Z</dcterms:created>
  <dcterms:modified xsi:type="dcterms:W3CDTF">2009-11-19T22:11:21Z</dcterms:modified>
</cp:coreProperties>
</file>