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4" r:id="rId2"/>
    <p:sldId id="256" r:id="rId3"/>
    <p:sldId id="267" r:id="rId4"/>
    <p:sldId id="268" r:id="rId5"/>
    <p:sldId id="265" r:id="rId6"/>
    <p:sldId id="262" r:id="rId7"/>
    <p:sldId id="266" r:id="rId8"/>
    <p:sldId id="259" r:id="rId9"/>
    <p:sldId id="261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 autoAdjust="0"/>
    <p:restoredTop sz="94645" autoAdjust="0"/>
  </p:normalViewPr>
  <p:slideViewPr>
    <p:cSldViewPr>
      <p:cViewPr varScale="1">
        <p:scale>
          <a:sx n="86" d="100"/>
          <a:sy n="86" d="100"/>
        </p:scale>
        <p:origin x="-2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6125F-E47B-41D7-9517-FC233D7CD05E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18C67-FE3E-4032-A9CA-EA6E4D1CE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8C67-FE3E-4032-A9CA-EA6E4D1CE09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A356AF-60F0-4FD7-BF42-6DF05C9311A5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8C67-FE3E-4032-A9CA-EA6E4D1CE09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8C67-FE3E-4032-A9CA-EA6E4D1CE09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8C67-FE3E-4032-A9CA-EA6E4D1CE09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8C67-FE3E-4032-A9CA-EA6E4D1CE09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407791-0DAC-419A-ACD9-2B7586EA863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8C67-FE3E-4032-A9CA-EA6E4D1CE09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6E031C-B664-4CDB-9078-62477D73802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8C67-FE3E-4032-A9CA-EA6E4D1CE09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ru-RU" sz="4000" i="1" dirty="0" smtClean="0">
                <a:solidFill>
                  <a:srgbClr val="FFC000"/>
                </a:solidFill>
                <a:latin typeface="+mn-lt"/>
              </a:rPr>
              <a:t>«СЕМЬЯ - любви великой</a:t>
            </a:r>
            <a:br>
              <a:rPr lang="ru-RU" sz="4000" i="1" dirty="0" smtClean="0">
                <a:solidFill>
                  <a:srgbClr val="FFC000"/>
                </a:solidFill>
                <a:latin typeface="+mn-lt"/>
              </a:rPr>
            </a:br>
            <a:r>
              <a:rPr lang="ru-RU" sz="4000" i="1" dirty="0" smtClean="0">
                <a:solidFill>
                  <a:srgbClr val="FFC000"/>
                </a:solidFill>
                <a:latin typeface="+mn-lt"/>
              </a:rPr>
              <a:t>                                        царство.</a:t>
            </a:r>
            <a:br>
              <a:rPr lang="ru-RU" sz="4000" i="1" dirty="0" smtClean="0">
                <a:solidFill>
                  <a:srgbClr val="FFC000"/>
                </a:solidFill>
                <a:latin typeface="+mn-lt"/>
              </a:rPr>
            </a:br>
            <a:r>
              <a:rPr lang="ru-RU" sz="4000" i="1" dirty="0" smtClean="0">
                <a:solidFill>
                  <a:srgbClr val="FFC000"/>
                </a:solidFill>
                <a:latin typeface="+mn-lt"/>
              </a:rPr>
              <a:t>  В ней вера, праведность и сила.</a:t>
            </a:r>
            <a:br>
              <a:rPr lang="ru-RU" sz="4000" i="1" dirty="0" smtClean="0">
                <a:solidFill>
                  <a:srgbClr val="FFC000"/>
                </a:solidFill>
                <a:latin typeface="+mn-lt"/>
              </a:rPr>
            </a:br>
            <a:r>
              <a:rPr lang="ru-RU" sz="4000" i="1" dirty="0" smtClean="0">
                <a:solidFill>
                  <a:srgbClr val="FFC000"/>
                </a:solidFill>
                <a:latin typeface="+mn-lt"/>
              </a:rPr>
              <a:t>           СЕМЬЯ - опора государства,</a:t>
            </a:r>
            <a:br>
              <a:rPr lang="ru-RU" sz="4000" i="1" dirty="0" smtClean="0">
                <a:solidFill>
                  <a:srgbClr val="FFC000"/>
                </a:solidFill>
                <a:latin typeface="+mn-lt"/>
              </a:rPr>
            </a:br>
            <a:r>
              <a:rPr lang="ru-RU" sz="4000" i="1" dirty="0" smtClean="0">
                <a:solidFill>
                  <a:srgbClr val="FFC000"/>
                </a:solidFill>
                <a:latin typeface="+mn-lt"/>
              </a:rPr>
              <a:t>                Страны моей, </a:t>
            </a:r>
            <a:br>
              <a:rPr lang="ru-RU" sz="4000" i="1" dirty="0" smtClean="0">
                <a:solidFill>
                  <a:srgbClr val="FFC000"/>
                </a:solidFill>
                <a:latin typeface="+mn-lt"/>
              </a:rPr>
            </a:br>
            <a:r>
              <a:rPr lang="ru-RU" sz="4000" i="1" dirty="0" smtClean="0">
                <a:solidFill>
                  <a:srgbClr val="FFC000"/>
                </a:solidFill>
                <a:latin typeface="+mn-lt"/>
              </a:rPr>
              <a:t>                                      моей России». </a:t>
            </a:r>
            <a:r>
              <a:rPr lang="ru-RU" sz="40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FFC000"/>
                </a:solidFill>
                <a:latin typeface="+mn-lt"/>
              </a:rPr>
            </a:br>
            <a:r>
              <a:rPr lang="ru-RU" sz="4000" dirty="0" smtClean="0">
                <a:solidFill>
                  <a:srgbClr val="FFC000"/>
                </a:solidFill>
                <a:latin typeface="+mn-lt"/>
              </a:rPr>
              <a:t>                                              </a:t>
            </a:r>
            <a:br>
              <a:rPr lang="ru-RU" sz="4000" dirty="0" smtClean="0">
                <a:solidFill>
                  <a:srgbClr val="FFC000"/>
                </a:solidFill>
                <a:latin typeface="+mn-lt"/>
              </a:rPr>
            </a:br>
            <a:r>
              <a:rPr lang="ru-RU" sz="4000" dirty="0" smtClean="0">
                <a:solidFill>
                  <a:srgbClr val="FFC000"/>
                </a:solidFill>
                <a:latin typeface="+mn-lt"/>
              </a:rPr>
              <a:t>                                         </a:t>
            </a:r>
            <a:r>
              <a:rPr lang="ru-RU" sz="4000" i="1" dirty="0" smtClean="0">
                <a:solidFill>
                  <a:schemeClr val="accent1"/>
                </a:solidFill>
                <a:latin typeface="+mn-lt"/>
              </a:rPr>
              <a:t>Илья Резник</a:t>
            </a:r>
            <a:r>
              <a:rPr lang="ru-RU" sz="4000" i="1" dirty="0" smtClean="0">
                <a:latin typeface="+mn-lt"/>
              </a:rPr>
              <a:t/>
            </a:r>
            <a:br>
              <a:rPr lang="ru-RU" sz="4000" i="1" dirty="0" smtClean="0">
                <a:latin typeface="+mn-lt"/>
              </a:rPr>
            </a:br>
            <a:endParaRPr lang="ru-RU" sz="4000" i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335755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 b="10416"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0"/>
            <a:ext cx="5000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3797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+mn-lt"/>
              </a:rPr>
              <a:t>СВЯТЫЕ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ПЁТР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И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ФЕВРОНИЯ МУРОМСКИЕ - ПОКРОВИТЕЛИ СЕМЬИ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Город МУРОМ </a:t>
            </a:r>
            <a:br>
              <a:rPr lang="ru-RU" dirty="0" smtClean="0"/>
            </a:br>
            <a:r>
              <a:rPr lang="ru-RU" dirty="0" smtClean="0"/>
              <a:t>(Владимирская область)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3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МУРОМ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19130"/>
            <a:ext cx="8715404" cy="603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0"/>
            <a:ext cx="392909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vput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143250"/>
            <a:ext cx="23764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dgjfjkgkjfh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0"/>
            <a:ext cx="236061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4210059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42852"/>
            <a:ext cx="4357718" cy="2295548"/>
          </a:xfrm>
        </p:spPr>
        <p:txBody>
          <a:bodyPr/>
          <a:lstStyle/>
          <a:p>
            <a:r>
              <a:rPr lang="ru-RU" dirty="0" smtClean="0"/>
              <a:t>МЕДАЛЬ  </a:t>
            </a:r>
            <a:br>
              <a:rPr lang="ru-RU" dirty="0" smtClean="0"/>
            </a:br>
            <a:r>
              <a:rPr lang="ru-RU" dirty="0" smtClean="0"/>
              <a:t>«За любовь и верность»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214942" y="3929066"/>
            <a:ext cx="3929058" cy="250033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Ромашка – символ </a:t>
            </a:r>
          </a:p>
          <a:p>
            <a:r>
              <a:rPr lang="ru-RU" sz="3600" dirty="0" smtClean="0"/>
              <a:t>«Дня семьи, </a:t>
            </a:r>
          </a:p>
          <a:p>
            <a:r>
              <a:rPr lang="ru-RU" sz="3600" dirty="0" smtClean="0"/>
              <a:t>         любви и      </a:t>
            </a:r>
          </a:p>
          <a:p>
            <a:r>
              <a:rPr lang="ru-RU" sz="3600" dirty="0" smtClean="0"/>
              <a:t>              верности»</a:t>
            </a:r>
            <a:endParaRPr lang="ru-RU" sz="3600" dirty="0"/>
          </a:p>
        </p:txBody>
      </p:sp>
      <p:pic>
        <p:nvPicPr>
          <p:cNvPr id="6" name="Picture 4" descr="1P71800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540" y="214290"/>
            <a:ext cx="4345583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P7180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19075"/>
            <a:ext cx="9753600" cy="729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33</Words>
  <Application>Microsoft Office PowerPoint</Application>
  <PresentationFormat>Экран (4:3)</PresentationFormat>
  <Paragraphs>19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«СЕМЬЯ - любви великой                                         царство.   В ней вера, праведность и сила.            СЕМЬЯ - опора государства,                 Страны моей,                                        моей России».                                                                                          Илья Резник </vt:lpstr>
      <vt:lpstr>СВЯТЫЕ  ПЁТР  И  ФЕВРОНИЯ МУРОМСКИЕ - ПОКРОВИТЕЛИ СЕМЬИ</vt:lpstr>
      <vt:lpstr>Город МУРОМ  (Владимирская область)</vt:lpstr>
      <vt:lpstr>МУРОМ</vt:lpstr>
      <vt:lpstr>Слайд 5</vt:lpstr>
      <vt:lpstr>Слайд 6</vt:lpstr>
      <vt:lpstr>МЕДАЛЬ   «За любовь и верность»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32</cp:revision>
  <dcterms:created xsi:type="dcterms:W3CDTF">2009-11-16T21:08:02Z</dcterms:created>
  <dcterms:modified xsi:type="dcterms:W3CDTF">2009-11-17T23:05:13Z</dcterms:modified>
</cp:coreProperties>
</file>