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6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15A3D0-FD99-435F-814E-4F150FDB4F8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F691-4744-4931-B3E0-17A30E8A4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ВОПРОСЫ: </a:t>
            </a:r>
            <a:r>
              <a:rPr lang="ru-RU" b="1" dirty="0" smtClean="0">
                <a:solidFill>
                  <a:schemeClr val="tx2"/>
                </a:solidFill>
              </a:rPr>
              <a:t>Назовите героев сцены.  Какие блюда предлагают гостю? Что вы можете о них рассказать? О какой няне говорит герой произведения в начале сцены? Кто произносит заключительный монолог? Что же у него «не так»?  Как это «не так» вы бы прокомментировали с точки зрения традиций русской кухни?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2">
                    <a:lumMod val="90000"/>
                  </a:schemeClr>
                </a:solidFill>
              </a:rPr>
              <a:t>КОМАНДА № 1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В ГОСТЯХ У СОБАКЕВИЧА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22669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МИР ЯСТВ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ПОЭМЕ Н.В. ГОГОЛЯ «МЕРТВЫЕ ДУШИ»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61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3214690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3008313" cy="14351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ОБЕД </a:t>
            </a:r>
            <a:br>
              <a:rPr lang="ru-RU" sz="3200" dirty="0" smtClean="0"/>
            </a:br>
            <a:r>
              <a:rPr lang="ru-RU" sz="3200" dirty="0" smtClean="0"/>
              <a:t>У СОБАКЕВИЧА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857232"/>
            <a:ext cx="4143404" cy="500066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- Что ж, душенька, пойдем обедать, - сказала Собакевичу его супруга.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Прошу!- сказал Собакевич.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Засим, </a:t>
            </a:r>
            <a:r>
              <a:rPr lang="ru-RU" sz="1800" b="1" dirty="0" err="1" smtClean="0"/>
              <a:t>подошевши</a:t>
            </a:r>
            <a:r>
              <a:rPr lang="ru-RU" sz="1800" b="1" dirty="0" smtClean="0"/>
              <a:t> к столу, где была закуска, гость и хозяин выпили как следует по рюмке водки, закусили, как закусывает вся пространная Россия по городам и деревням, то есть всякими соленостями и иными возбуждающими благодатями, и потекли все в столовую.</a:t>
            </a:r>
          </a:p>
        </p:txBody>
      </p:sp>
      <p:pic>
        <p:nvPicPr>
          <p:cNvPr id="1024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2857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73870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- Щи, моя душа, сегодня очень хороши! - сказал Собакевич, хлебнувши щей и отваливши себе с блюда огромный кусок няни, известного блюда, которое подается к щам и состоит из бараньего желудка, начиненного гречневой кашей, мозгом и ножками. - Эдакой няни, - продолжал он, обратившись к Чичикову, - вы не будете есть в городе, там вам черт знает что подадут! </a:t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3008313" cy="863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dirty="0" smtClean="0"/>
              <a:t>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714356"/>
            <a:ext cx="5111750" cy="6299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>
                <a:solidFill>
                  <a:schemeClr val="tx2">
                    <a:lumMod val="90000"/>
                  </a:schemeClr>
                </a:solidFill>
              </a:rPr>
              <a:t>Щи – одно из самых распространенных и любимых блюд населения северных и центральных районов России</a:t>
            </a:r>
            <a:r>
              <a:rPr lang="ru-RU" sz="8000" b="1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0" dirty="0">
              <a:solidFill>
                <a:schemeClr val="tx2">
                  <a:lumMod val="9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smtClean="0">
                <a:solidFill>
                  <a:schemeClr val="tx2">
                    <a:lumMod val="90000"/>
                  </a:schemeClr>
                </a:solidFill>
              </a:rPr>
              <a:t>Ареал </a:t>
            </a:r>
            <a:r>
              <a:rPr lang="ru-RU" sz="8000" b="1" dirty="0">
                <a:solidFill>
                  <a:schemeClr val="tx2">
                    <a:lumMod val="90000"/>
                  </a:schemeClr>
                </a:solidFill>
              </a:rPr>
              <a:t>их распространения захватывает Архангельск, Вологду, Новгород, </a:t>
            </a:r>
            <a:r>
              <a:rPr lang="ru-RU" sz="8000" b="1" dirty="0" err="1">
                <a:solidFill>
                  <a:schemeClr val="tx2">
                    <a:lumMod val="90000"/>
                  </a:schemeClr>
                </a:solidFill>
              </a:rPr>
              <a:t>Обенежье</a:t>
            </a:r>
            <a:r>
              <a:rPr lang="ru-RU" sz="8000" b="1" dirty="0">
                <a:solidFill>
                  <a:schemeClr val="tx2">
                    <a:lumMod val="90000"/>
                  </a:schemeClr>
                </a:solidFill>
              </a:rPr>
              <a:t>, Урал и Сибирь, Курск и Орел. На севере именно щи из квашеной капусты уже много веков занимают центральное место в перечне национальных супов. Без щей из квашеной капусты наши предки не  мыслили жизнь. Они  были и остаются  повседневным блюдом на домашнем столе. Подают  щи с гречневой  </a:t>
            </a:r>
            <a:r>
              <a:rPr lang="ru-RU" sz="8000" b="1" dirty="0" smtClean="0">
                <a:solidFill>
                  <a:schemeClr val="tx2">
                    <a:lumMod val="90000"/>
                  </a:schemeClr>
                </a:solidFill>
              </a:rPr>
              <a:t>кашей, няней</a:t>
            </a:r>
            <a:r>
              <a:rPr lang="ru-RU" sz="8000" b="1" dirty="0">
                <a:solidFill>
                  <a:schemeClr val="tx2">
                    <a:lumMod val="90000"/>
                  </a:schemeClr>
                </a:solidFill>
              </a:rPr>
              <a:t>, яйцом, пирожками, пирогами.</a:t>
            </a:r>
            <a:endParaRPr lang="ru-RU" sz="8000" dirty="0">
              <a:solidFill>
                <a:schemeClr val="tx2">
                  <a:lumMod val="9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>
                <a:solidFill>
                  <a:schemeClr val="tx2">
                    <a:lumMod val="90000"/>
                  </a:schemeClr>
                </a:solidFill>
              </a:rPr>
              <a:t> </a:t>
            </a:r>
            <a:endParaRPr lang="ru-RU" sz="8000" dirty="0">
              <a:solidFill>
                <a:schemeClr val="tx2">
                  <a:lumMod val="9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ru-RU" sz="9600" dirty="0">
              <a:solidFill>
                <a:schemeClr val="tx2">
                  <a:lumMod val="9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3043230" cy="762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НЯНЯ</a:t>
            </a:r>
            <a:endParaRPr lang="ru-RU" sz="4400" dirty="0"/>
          </a:p>
        </p:txBody>
      </p:sp>
      <p:pic>
        <p:nvPicPr>
          <p:cNvPr id="5" name="Picture 2" descr="615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57174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428992" y="214290"/>
            <a:ext cx="5429288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</a:rPr>
              <a:t>1. Взять баранью голову и ножки, тщательно обработать, порубить, сложить в большой чугунок, налить немного воды, положить корень петрушки и жарить в духовке до готовности (несколько часов).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</a:rPr>
              <a:t>2. Сварить крутую гречневую кашу. Готовое мясо обобрать с костей, порубить с репчатым луком, смешать с кашей, добавить рубленые вареные яйца, масло. Посолить, поперчить, полученную массу уложить в хорошо вымытый и вычищенный бараний желудок, зашить его белыми нитками.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</a:rPr>
              <a:t>3. Положить в форму и запекать в духовке до готовности.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</a:rPr>
              <a:t>У этого блюда есть варианты: иногда вместо бараньего желудка и баранины брались свиной желудок и свинина, телячий желудок и телячья печень, иногда набивались не желудок, а кишки... Названия тоже разные: </a:t>
            </a:r>
            <a:r>
              <a:rPr lang="ru-RU" sz="1800" b="1" dirty="0" err="1" smtClean="0">
                <a:solidFill>
                  <a:schemeClr val="tx2">
                    <a:lumMod val="90000"/>
                  </a:schemeClr>
                </a:solidFill>
              </a:rPr>
              <a:t>кендюх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</a:rPr>
              <a:t>, няня, сальник.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642918"/>
            <a:ext cx="807249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Возьмите барана, - продолжал он, обращаясь к Чичикову, - это бараний бок с кашей! Это не те фрикасе, что делаются на барских кухнях из баранины, какая суток по четыре на рынке валяется! Это все выдумали доктора немцы да французы, я бы их перевешал за это! Выдумали диету, лечить голодом! Что у них немецкая жидкостная натура, так они воображают, что и с русским желудком сладят! Нет, это все не то, это все выдумки, это все... - Здесь Собакевич даже сердито покачал головою. - Толкуют: просвещенье, просвещенье, а это просвещенье - фук! Сказал бы и другое слово, да вот только что за столом неприлично.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У меня не так. У меня когда свинина - всю свинью давай на стол, баранина - всего барана тащи, гусь - всего гуся! Лучше я съем двух блюд, да съем в меру, как душа требует. - Собакевич подтвердил это делом: он опрокинул половину бараньего бока к себе на тарелку, съел все, обгрыз, обсосал до последней косточки. </a:t>
            </a:r>
            <a:b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БАРАНИЙ БОК С КАШЕЙ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1142984"/>
            <a:ext cx="4538666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90000"/>
                  </a:schemeClr>
                </a:solidFill>
              </a:rPr>
              <a:t>Что нужно: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</a:rPr>
              <a:t>1,2 кг баранины с ребрами, 400 г гречневой крупы, 5 луковиц, 200 г сливочного масла, соль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</a:rPr>
              <a:t> Лук порубить. Приготовить крутую гречневую кашу, смешать ее с сырым рубленым луком и положить на противень между реберной и грудной частями баранины. Баранину посыпать солью, намазать маслом, прибавить немного воды или бульона и жарить, пока не поспеет и не зарумянится, а кашу часто мешать, обливая соком баранины, чтобы лук прожарился. Кто любит, можно шпиговать чесноком.</a:t>
            </a:r>
          </a:p>
          <a:p>
            <a:endParaRPr lang="ru-RU" sz="1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ПРИЯТНОГО АППЕТИТА!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143800" cy="49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608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КОМАНДА № 1</vt:lpstr>
      <vt:lpstr>МИР ЯСТВ  В ПОЭМЕ Н.В. ГОГОЛЯ «МЕРТВЫЕ ДУШИ»</vt:lpstr>
      <vt:lpstr>         ОБЕД  У СОБАКЕВИЧА </vt:lpstr>
      <vt:lpstr>Слайд 4</vt:lpstr>
      <vt:lpstr>ЩИ</vt:lpstr>
      <vt:lpstr>Слайд 6</vt:lpstr>
      <vt:lpstr>Слайд 7</vt:lpstr>
      <vt:lpstr>БАРАНИЙ БОК С КАШЕЙ</vt:lpstr>
      <vt:lpstr>ПРИЯТНОГО АППЕТИТА!</vt:lpstr>
    </vt:vector>
  </TitlesOfParts>
  <Company>Мама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ЯСТВ В ПОЭМЕ Н.В. ГОГОЛЯ «МЕРТВЫЕ ДУШИ»</dc:title>
  <dc:creator>Мама</dc:creator>
  <cp:lastModifiedBy>Мама</cp:lastModifiedBy>
  <cp:revision>12</cp:revision>
  <dcterms:created xsi:type="dcterms:W3CDTF">2010-01-24T07:30:59Z</dcterms:created>
  <dcterms:modified xsi:type="dcterms:W3CDTF">2010-01-25T05:48:02Z</dcterms:modified>
</cp:coreProperties>
</file>