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39BC6-44A1-48DB-9EA6-70B12C888F7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F95C-3790-476B-9569-F99E0804E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DF60-EB35-464E-8FFF-D10A4213F0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63A6-A6FC-4686-B6FF-485854CD6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 ЯСТВ В ПОЭМЕ </a:t>
            </a:r>
            <a:br>
              <a:rPr lang="ru-RU" dirty="0" smtClean="0"/>
            </a:br>
            <a:r>
              <a:rPr lang="ru-RU" dirty="0" smtClean="0"/>
              <a:t>Н.В. ГОГОЛЯ «МЕРТВЫЕ ДУШИ»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ЧИЧИКОВ </a:t>
            </a:r>
          </a:p>
          <a:p>
            <a:r>
              <a:rPr lang="ru-RU" dirty="0" smtClean="0"/>
              <a:t>В ГОСТЯХ У ПОМЕЩИКОВ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2190748" cy="176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85728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071942"/>
            <a:ext cx="1905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000504"/>
            <a:ext cx="190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86182" y="857232"/>
            <a:ext cx="5111750" cy="585311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Если </a:t>
            </a:r>
            <a:r>
              <a:rPr lang="ru-RU" sz="4400" dirty="0"/>
              <a:t>бы судьба не сделала   Гоголя  великим поэтом, то он был бы непременно </a:t>
            </a:r>
            <a:r>
              <a:rPr lang="ru-RU" sz="4400" dirty="0" smtClean="0"/>
              <a:t>артистом- поваром.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  </a:t>
            </a:r>
            <a:r>
              <a:rPr lang="ru-RU" dirty="0" smtClean="0"/>
              <a:t>Аксаков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314327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По поводу приготовления какого блюда дает наставления П.И. Чичиков?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"… сделай на четыре угла; в один угол положи ты мне щеки осетра да </a:t>
            </a:r>
            <a:r>
              <a:rPr lang="ru-RU" b="1" i="1" dirty="0" err="1" smtClean="0"/>
              <a:t>вязигу</a:t>
            </a:r>
            <a:r>
              <a:rPr lang="ru-RU" b="1" i="1" dirty="0" smtClean="0"/>
              <a:t>, в другой запусти гречневой каши, да грибочков с луком, да молок сладких, да мозгов, да еще знаешь там этакого… Да чтоб с одного боку она, понимаешь, зарумянилась бы, а с другого пусти ее полегче. Да </a:t>
            </a:r>
            <a:r>
              <a:rPr lang="ru-RU" b="1" i="1" dirty="0" err="1" smtClean="0"/>
              <a:t>исподку-то</a:t>
            </a:r>
            <a:r>
              <a:rPr lang="ru-RU" b="1" i="1" dirty="0" smtClean="0"/>
              <a:t>, понимаешь, пропеки ее так, чтобы рассыпалась, чтобы всю ее проняло, знаешь, соком, чтобы не услышал ее во рту - как снег растаяла".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КУЛЕБЯКА НА ЧЕТЫРЕ УГЛА</a:t>
            </a:r>
            <a:endParaRPr lang="ru-RU" dirty="0"/>
          </a:p>
        </p:txBody>
      </p:sp>
      <p:pic>
        <p:nvPicPr>
          <p:cNvPr id="4" name="Содержимое 3" descr="6154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2071678"/>
            <a:ext cx="2857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357554" y="1285860"/>
            <a:ext cx="5294329" cy="5119691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Владимир Иванович Даль определил кулебяку как «длинный (не круглый) пирог из кислого теста с кашей или капустой, мясом или рыбой». Причем подчеркнул, что идет это понятие от слова «</a:t>
            </a:r>
            <a:r>
              <a:rPr lang="ru-RU" b="1" dirty="0" err="1" smtClean="0"/>
              <a:t>кулебячить</a:t>
            </a:r>
            <a:r>
              <a:rPr lang="ru-RU" b="1" dirty="0" smtClean="0"/>
              <a:t>», что означало - «валять, мять руками, гнуть, сваливать, сгибать, лепить». </a:t>
            </a:r>
          </a:p>
          <a:p>
            <a:r>
              <a:rPr lang="ru-RU" b="1" dirty="0" smtClean="0"/>
              <a:t>Гоголь здесь абсолютно точен в описании старинной московской кулебяки. Фарш в нее клали разный, располагали его клиньями, разделяя каждый вид блинчиками "на четыре угла" (чтобы тесто не отмокло из-за сочной начинки). Делали ее из пресного сдобного рассыпчатого теста. Особое искусство было в том, чтобы с таким сложным фаршем кулебяка хорошо пропеклась.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МИР ЯСТВ В ПОЭМЕ  Н.В. ГОГОЛЯ «МЕРТВЫЕ ДУШИ»</vt:lpstr>
      <vt:lpstr>Слайд 2</vt:lpstr>
      <vt:lpstr> По поводу приготовления какого блюда дает наставления П.И. Чичиков?  </vt:lpstr>
      <vt:lpstr>КУЛЕБЯКА НА ЧЕТЫРЕ УГЛА</vt:lpstr>
    </vt:vector>
  </TitlesOfParts>
  <Company>Мама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ЯСТВ В ПОЭМЕ  Н.В. ГОГОЛЯ «МЕРТВЫЕ ДУШИ»</dc:title>
  <dc:creator>Мама</dc:creator>
  <cp:lastModifiedBy>Мама</cp:lastModifiedBy>
  <cp:revision>16</cp:revision>
  <dcterms:created xsi:type="dcterms:W3CDTF">2010-01-10T12:34:19Z</dcterms:created>
  <dcterms:modified xsi:type="dcterms:W3CDTF">2010-01-25T06:11:55Z</dcterms:modified>
</cp:coreProperties>
</file>