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5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DD99-31F3-47B9-86F2-85654213CAAC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27D-734D-46C4-9D44-4C0AFFAC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DD99-31F3-47B9-86F2-85654213CAAC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27D-734D-46C4-9D44-4C0AFFAC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DD99-31F3-47B9-86F2-85654213CAAC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27D-734D-46C4-9D44-4C0AFFAC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DD99-31F3-47B9-86F2-85654213CAAC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27D-734D-46C4-9D44-4C0AFFAC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DD99-31F3-47B9-86F2-85654213CAAC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27D-734D-46C4-9D44-4C0AFFAC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DD99-31F3-47B9-86F2-85654213CAAC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27D-734D-46C4-9D44-4C0AFFAC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DD99-31F3-47B9-86F2-85654213CAAC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27D-734D-46C4-9D44-4C0AFFAC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DD99-31F3-47B9-86F2-85654213CAAC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27D-734D-46C4-9D44-4C0AFFAC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DD99-31F3-47B9-86F2-85654213CAAC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27D-734D-46C4-9D44-4C0AFFAC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DD99-31F3-47B9-86F2-85654213CAAC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27D-734D-46C4-9D44-4C0AFFAC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DD99-31F3-47B9-86F2-85654213CAAC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827D-734D-46C4-9D44-4C0AFFAC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0DD99-31F3-47B9-86F2-85654213CAAC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D827D-734D-46C4-9D44-4C0AFFAC5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im4-tub.yandex.net/i?id=2972194&amp;tov=4&amp;n=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386160"/>
          </a:xfrm>
        </p:spPr>
        <p:txBody>
          <a:bodyPr>
            <a:normAutofit/>
          </a:bodyPr>
          <a:lstStyle/>
          <a:p>
            <a:r>
              <a:rPr lang="ru-RU" dirty="0" smtClean="0"/>
              <a:t>Урок систематизации и обобщающего повторения по алгебре в 9 классе по теме: «Прогрессии»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929198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Сафронова В.Н., учитель математики </a:t>
            </a:r>
          </a:p>
          <a:p>
            <a:r>
              <a:rPr lang="ru-RU" sz="2000" dirty="0" smtClean="0"/>
              <a:t>МОУ «СОШ № 17</a:t>
            </a:r>
          </a:p>
          <a:p>
            <a:r>
              <a:rPr lang="ru-RU" sz="2000" dirty="0" smtClean="0"/>
              <a:t> г. Вольска Саратовской области»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1143000"/>
          </a:xfrm>
        </p:spPr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0" cy="390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928"/>
                <a:gridCol w="1665928"/>
                <a:gridCol w="1665928"/>
                <a:gridCol w="1665928"/>
                <a:gridCol w="1665928"/>
              </a:tblGrid>
              <a:tr h="755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5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=  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 =  2n-1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= 7-n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1/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n 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5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  =  2n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 =  n</a:t>
                      </a:r>
                      <a:r>
                        <a:rPr lang="en-US" sz="2000" baseline="30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 =  2</a:t>
                      </a:r>
                      <a:r>
                        <a:rPr lang="en-US" sz="2000" baseline="30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n  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2000" smtClean="0">
                          <a:latin typeface="Times New Roman"/>
                          <a:ea typeface="Times New Roman"/>
                          <a:cs typeface="Times New Roman"/>
                        </a:rPr>
                        <a:t>n/n+1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38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  =  5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n+1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  =  - a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=  10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n+1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 =  a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-1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 =  7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n+1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  =  a</a:t>
                      </a:r>
                      <a:r>
                        <a:rPr lang="en-US" sz="2000" baseline="-25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a</a:t>
                      </a:r>
                      <a:r>
                        <a:rPr lang="en-US" sz="20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4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n+1 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=  2a</a:t>
                      </a:r>
                      <a:r>
                        <a:rPr lang="en-US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0" cy="390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60"/>
                <a:gridCol w="2800360"/>
                <a:gridCol w="2800360"/>
              </a:tblGrid>
              <a:tr h="780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&gt; 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b 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&lt; 0</a:t>
                      </a:r>
                    </a:p>
                  </a:txBody>
                  <a:tcPr marL="68580" marR="68580" marT="0" marB="0"/>
                </a:tc>
              </a:tr>
              <a:tr h="780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&gt;1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</a:t>
                      </a:r>
                    </a:p>
                  </a:txBody>
                  <a:tcPr marL="68580" marR="68580" marT="0" marB="0"/>
                </a:tc>
              </a:tr>
              <a:tr h="780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=1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0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0&lt;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&lt;1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0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&lt; 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214290"/>
            <a:ext cx="6186502" cy="64294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очень непроста: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Как сделать, чтобы быстро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От единицы и до ста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Сложить в уме все числа?</a:t>
            </a:r>
          </a:p>
          <a:p>
            <a:pPr>
              <a:buNone/>
            </a:pPr>
            <a:r>
              <a:rPr lang="ru-RU" dirty="0" smtClean="0"/>
              <a:t>    Великий немецкий математик Карл Фридрих Гаусс вычислил в уме сумму всех натуральных чисел от 1 и до 100, когда ему было менее 10 лет. </a:t>
            </a:r>
          </a:p>
          <a:p>
            <a:pPr>
              <a:buNone/>
            </a:pPr>
            <a:r>
              <a:rPr lang="ru-RU" dirty="0" smtClean="0"/>
              <a:t>  1+2+3+...+50+51+...+98+99+100=101·50=5050</a:t>
            </a:r>
          </a:p>
          <a:p>
            <a:pPr>
              <a:buNone/>
            </a:pPr>
            <a:r>
              <a:rPr lang="ru-RU" dirty="0" smtClean="0"/>
              <a:t>    Объясните этот способ вычисления.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Пять первых связок изучи,-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Найдёшь к решению ключи!</a:t>
            </a:r>
          </a:p>
          <a:p>
            <a:pPr>
              <a:buNone/>
            </a:pPr>
            <a:r>
              <a:rPr lang="ru-RU" dirty="0" smtClean="0"/>
              <a:t>    1+100=?      2+99=?        3+98=?</a:t>
            </a:r>
          </a:p>
          <a:p>
            <a:pPr>
              <a:buNone/>
            </a:pPr>
            <a:r>
              <a:rPr lang="ru-RU" dirty="0" smtClean="0"/>
              <a:t>    4+97=?        5+96=?</a:t>
            </a:r>
          </a:p>
          <a:p>
            <a:endParaRPr lang="ru-RU" dirty="0"/>
          </a:p>
        </p:txBody>
      </p:sp>
      <p:pic>
        <p:nvPicPr>
          <p:cNvPr id="4" name="Рисунок 3" descr="http://im4-tub.yandex.net/i?id=2972194&amp;tov=4&amp;n=6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57158" y="285728"/>
            <a:ext cx="207170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самостоятельной работы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329640" cy="335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928"/>
                <a:gridCol w="1665928"/>
                <a:gridCol w="1665928"/>
                <a:gridCol w="1665928"/>
                <a:gridCol w="1665928"/>
              </a:tblGrid>
              <a:tr h="83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1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9115" algn="ctr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3200" dirty="0" err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3200" dirty="0" err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28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800" b="1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           -2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-5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-5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20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9115" algn="ctr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          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20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20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0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-0,5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       -2,5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12,5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самостоятельной работы</a:t>
            </a:r>
            <a:br>
              <a:rPr lang="ru-RU" dirty="0" smtClean="0"/>
            </a:br>
            <a:r>
              <a:rPr lang="ru-RU" dirty="0" smtClean="0"/>
              <a:t>Вариант 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358245" cy="350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649"/>
                <a:gridCol w="1671649"/>
                <a:gridCol w="1671649"/>
                <a:gridCol w="1671649"/>
                <a:gridCol w="1671649"/>
              </a:tblGrid>
              <a:tr h="875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d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9115" algn="ctr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	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5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         -4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en-US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9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5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en-US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400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5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1/4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-1/16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51/16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4292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4200" dirty="0" smtClean="0"/>
              <a:t>                                                              Прогрессии.</a:t>
            </a:r>
          </a:p>
          <a:p>
            <a:pPr>
              <a:buNone/>
            </a:pPr>
            <a:r>
              <a:rPr lang="ru-RU" sz="4200" dirty="0" smtClean="0"/>
              <a:t>                                 Арифметическая   	                       Геометрическая</a:t>
            </a:r>
          </a:p>
          <a:p>
            <a:pPr>
              <a:buNone/>
            </a:pPr>
            <a:r>
              <a:rPr lang="ru-RU" sz="4200" dirty="0" smtClean="0"/>
              <a:t>                                                                      прогрессия</a:t>
            </a:r>
          </a:p>
          <a:p>
            <a:pPr>
              <a:buNone/>
            </a:pPr>
            <a:r>
              <a:rPr lang="ru-RU" sz="4200" dirty="0" smtClean="0"/>
              <a:t> - это числовая последовательность, каждый член которой, начиная со второго, равен предшествующему члену,</a:t>
            </a:r>
          </a:p>
          <a:p>
            <a:pPr>
              <a:buNone/>
            </a:pPr>
            <a:r>
              <a:rPr lang="ru-RU" sz="4200" dirty="0" smtClean="0"/>
              <a:t> </a:t>
            </a:r>
          </a:p>
          <a:p>
            <a:pPr>
              <a:buNone/>
            </a:pPr>
            <a:r>
              <a:rPr lang="ru-RU" sz="4200" dirty="0" smtClean="0"/>
              <a:t>             сложенному с одним                                               умноженному на</a:t>
            </a:r>
          </a:p>
          <a:p>
            <a:pPr>
              <a:buNone/>
            </a:pPr>
            <a:r>
              <a:rPr lang="ru-RU" sz="4200" dirty="0" smtClean="0"/>
              <a:t>              и тем же числом               	</a:t>
            </a:r>
            <a:r>
              <a:rPr lang="en-US" sz="4200" dirty="0" smtClean="0"/>
              <a:t>                         </a:t>
            </a:r>
            <a:r>
              <a:rPr lang="ru-RU" sz="4200" dirty="0" smtClean="0"/>
              <a:t>одно и то же число,</a:t>
            </a:r>
          </a:p>
          <a:p>
            <a:pPr>
              <a:buNone/>
            </a:pPr>
            <a:r>
              <a:rPr lang="ru-RU" sz="4200" dirty="0" smtClean="0"/>
              <a:t>              а</a:t>
            </a:r>
            <a:r>
              <a:rPr lang="en-US" sz="4200" baseline="-25000" dirty="0" smtClean="0"/>
              <a:t>n</a:t>
            </a:r>
            <a:r>
              <a:rPr lang="ru-RU" sz="4200" baseline="-25000" dirty="0" smtClean="0"/>
              <a:t>+1 </a:t>
            </a:r>
            <a:r>
              <a:rPr lang="ru-RU" sz="4200" dirty="0" smtClean="0"/>
              <a:t>= а</a:t>
            </a:r>
            <a:r>
              <a:rPr lang="en-US" sz="4200" baseline="-25000" dirty="0" smtClean="0"/>
              <a:t>n </a:t>
            </a:r>
            <a:r>
              <a:rPr lang="ru-RU" sz="4200" dirty="0" smtClean="0"/>
              <a:t>+ </a:t>
            </a:r>
            <a:r>
              <a:rPr lang="en-US" sz="4200" dirty="0" smtClean="0"/>
              <a:t>d</a:t>
            </a:r>
            <a:r>
              <a:rPr lang="en-US" sz="4200" baseline="-25000" dirty="0" smtClean="0"/>
              <a:t> </a:t>
            </a:r>
            <a:r>
              <a:rPr lang="ru-RU" sz="4200" dirty="0" smtClean="0"/>
              <a:t>	</a:t>
            </a:r>
            <a:r>
              <a:rPr lang="en-US" sz="4200" dirty="0" smtClean="0"/>
              <a:t>                                                              </a:t>
            </a:r>
            <a:r>
              <a:rPr lang="ru-RU" sz="4200" dirty="0" smtClean="0"/>
              <a:t>не равное нулю</a:t>
            </a:r>
          </a:p>
          <a:p>
            <a:pPr>
              <a:buNone/>
            </a:pPr>
            <a:r>
              <a:rPr lang="ru-RU" sz="4200" dirty="0" smtClean="0"/>
              <a:t>                                                                                                    </a:t>
            </a:r>
            <a:r>
              <a:rPr lang="en-US" sz="4200" dirty="0" smtClean="0"/>
              <a:t>b</a:t>
            </a:r>
            <a:r>
              <a:rPr lang="en-US" sz="4200" baseline="-25000" dirty="0" smtClean="0"/>
              <a:t>n+1 </a:t>
            </a:r>
            <a:r>
              <a:rPr lang="ru-RU" sz="4200" dirty="0" smtClean="0"/>
              <a:t> =  </a:t>
            </a:r>
            <a:r>
              <a:rPr lang="en-US" sz="4200" dirty="0" err="1" smtClean="0"/>
              <a:t>b</a:t>
            </a:r>
            <a:r>
              <a:rPr lang="en-US" sz="4200" baseline="-25000" dirty="0" err="1" smtClean="0"/>
              <a:t>n</a:t>
            </a:r>
            <a:r>
              <a:rPr lang="en-US" sz="4200" baseline="-25000" dirty="0" smtClean="0"/>
              <a:t> </a:t>
            </a:r>
            <a:r>
              <a:rPr lang="en-US" sz="4200" dirty="0" smtClean="0">
                <a:sym typeface="Symbol"/>
              </a:rPr>
              <a:t> </a:t>
            </a:r>
            <a:r>
              <a:rPr lang="en-US" sz="4200" dirty="0" smtClean="0"/>
              <a:t>q</a:t>
            </a:r>
            <a:endParaRPr lang="ru-RU" sz="4200" dirty="0" smtClean="0"/>
          </a:p>
          <a:p>
            <a:pPr>
              <a:buNone/>
            </a:pPr>
            <a:r>
              <a:rPr lang="ru-RU" sz="4200" i="1" dirty="0" smtClean="0"/>
              <a:t> </a:t>
            </a: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                                              </a:t>
            </a:r>
            <a:r>
              <a:rPr lang="en-US" sz="4200" dirty="0" smtClean="0"/>
              <a:t>                </a:t>
            </a:r>
            <a:r>
              <a:rPr lang="ru-RU" sz="4200" dirty="0" smtClean="0"/>
              <a:t>  формула </a:t>
            </a:r>
            <a:r>
              <a:rPr lang="en-US" sz="4200" dirty="0" smtClean="0"/>
              <a:t>n</a:t>
            </a:r>
            <a:r>
              <a:rPr lang="ru-RU" sz="4200" dirty="0" smtClean="0"/>
              <a:t>-го члена</a:t>
            </a:r>
          </a:p>
          <a:p>
            <a:pPr>
              <a:buNone/>
            </a:pPr>
            <a:r>
              <a:rPr lang="ru-RU" sz="4200" dirty="0" smtClean="0"/>
              <a:t>              </a:t>
            </a:r>
            <a:r>
              <a:rPr lang="en-US" sz="4200" dirty="0" smtClean="0"/>
              <a:t>a</a:t>
            </a:r>
            <a:r>
              <a:rPr lang="en-US" sz="4200" baseline="-25000" dirty="0" smtClean="0"/>
              <a:t>n</a:t>
            </a:r>
            <a:r>
              <a:rPr lang="ru-RU" sz="4200" baseline="-25000" dirty="0" smtClean="0"/>
              <a:t> =  </a:t>
            </a:r>
            <a:r>
              <a:rPr lang="en-US" sz="4200" dirty="0" smtClean="0"/>
              <a:t>a</a:t>
            </a:r>
            <a:r>
              <a:rPr lang="ru-RU" sz="4200" baseline="-25000" dirty="0" smtClean="0"/>
              <a:t>1</a:t>
            </a:r>
            <a:r>
              <a:rPr lang="ru-RU" sz="4200" dirty="0" smtClean="0"/>
              <a:t>+</a:t>
            </a:r>
            <a:r>
              <a:rPr lang="en-US" sz="4200" dirty="0" smtClean="0"/>
              <a:t>d</a:t>
            </a:r>
            <a:r>
              <a:rPr lang="en-US" sz="4200" dirty="0" smtClean="0">
                <a:sym typeface="Symbol"/>
              </a:rPr>
              <a:t></a:t>
            </a:r>
            <a:r>
              <a:rPr lang="ru-RU" sz="4200" dirty="0" smtClean="0"/>
              <a:t>(</a:t>
            </a:r>
            <a:r>
              <a:rPr lang="en-US" sz="4200" dirty="0" smtClean="0"/>
              <a:t>n</a:t>
            </a:r>
            <a:r>
              <a:rPr lang="ru-RU" sz="4200" dirty="0" smtClean="0"/>
              <a:t>-1)                                                             </a:t>
            </a:r>
            <a:r>
              <a:rPr lang="en-US" sz="4200" dirty="0" err="1" smtClean="0"/>
              <a:t>b</a:t>
            </a:r>
            <a:r>
              <a:rPr lang="en-US" sz="4200" baseline="-25000" dirty="0" err="1" smtClean="0"/>
              <a:t>n</a:t>
            </a:r>
            <a:r>
              <a:rPr lang="en-US" sz="4200" baseline="-25000" dirty="0" smtClean="0"/>
              <a:t> </a:t>
            </a:r>
            <a:r>
              <a:rPr lang="ru-RU" sz="4200" dirty="0" smtClean="0"/>
              <a:t>=  </a:t>
            </a:r>
            <a:r>
              <a:rPr lang="en-US" sz="4200" dirty="0" smtClean="0"/>
              <a:t>b</a:t>
            </a:r>
            <a:r>
              <a:rPr lang="ru-RU" sz="4200" baseline="-25000" dirty="0" smtClean="0"/>
              <a:t>1</a:t>
            </a:r>
            <a:r>
              <a:rPr lang="en-US" sz="4200" dirty="0" smtClean="0">
                <a:sym typeface="Symbol"/>
              </a:rPr>
              <a:t> </a:t>
            </a:r>
            <a:r>
              <a:rPr lang="en-US" sz="4200" dirty="0" err="1" smtClean="0"/>
              <a:t>q</a:t>
            </a:r>
            <a:r>
              <a:rPr lang="en-US" sz="4200" baseline="30000" dirty="0" err="1" smtClean="0"/>
              <a:t>n</a:t>
            </a:r>
            <a:r>
              <a:rPr lang="ru-RU" sz="4200" baseline="30000" dirty="0" smtClean="0"/>
              <a:t>-1</a:t>
            </a:r>
            <a:endParaRPr lang="ru-RU" sz="4200" dirty="0" smtClean="0"/>
          </a:p>
          <a:p>
            <a:pPr>
              <a:buNone/>
            </a:pPr>
            <a:r>
              <a:rPr lang="ru-RU" sz="4200" baseline="30000" dirty="0" smtClean="0"/>
              <a:t>                                                                   </a:t>
            </a:r>
            <a:r>
              <a:rPr lang="ru-RU" sz="4200" dirty="0" smtClean="0"/>
              <a:t>формулы суммы </a:t>
            </a:r>
            <a:r>
              <a:rPr lang="en-US" sz="4200" dirty="0" smtClean="0"/>
              <a:t>n</a:t>
            </a:r>
            <a:r>
              <a:rPr lang="ru-RU" sz="4200" dirty="0" smtClean="0"/>
              <a:t> первых членов</a:t>
            </a:r>
          </a:p>
          <a:p>
            <a:pPr>
              <a:buNone/>
            </a:pPr>
            <a:r>
              <a:rPr lang="ru-RU" sz="4200" dirty="0" smtClean="0"/>
              <a:t>                   </a:t>
            </a:r>
            <a:r>
              <a:rPr lang="en-US" sz="4200" dirty="0" err="1" smtClean="0"/>
              <a:t>S</a:t>
            </a:r>
            <a:r>
              <a:rPr lang="en-US" sz="4200" baseline="-25000" dirty="0" err="1" smtClean="0"/>
              <a:t>n</a:t>
            </a:r>
            <a:r>
              <a:rPr lang="ru-RU" sz="4200" dirty="0" smtClean="0"/>
              <a:t> </a:t>
            </a:r>
            <a:r>
              <a:rPr lang="ru-RU" sz="4200" dirty="0" smtClean="0"/>
              <a:t>=               </a:t>
            </a:r>
            <a:r>
              <a:rPr lang="en-US" sz="4200" dirty="0" smtClean="0"/>
              <a:t> </a:t>
            </a:r>
            <a:r>
              <a:rPr lang="en-US" sz="4200" dirty="0" smtClean="0">
                <a:sym typeface="Symbol"/>
              </a:rPr>
              <a:t></a:t>
            </a:r>
            <a:r>
              <a:rPr lang="en-US" sz="4200" dirty="0" smtClean="0"/>
              <a:t>n</a:t>
            </a:r>
            <a:r>
              <a:rPr lang="ru-RU" sz="4200" dirty="0" smtClean="0"/>
              <a:t>;                                                   </a:t>
            </a:r>
            <a:r>
              <a:rPr lang="en-US" sz="4200" dirty="0" smtClean="0"/>
              <a:t> </a:t>
            </a:r>
            <a:r>
              <a:rPr lang="ru-RU" sz="4200" dirty="0" smtClean="0"/>
              <a:t> </a:t>
            </a:r>
            <a:r>
              <a:rPr lang="en-US" sz="4200" dirty="0" err="1" smtClean="0"/>
              <a:t>S</a:t>
            </a:r>
            <a:r>
              <a:rPr lang="en-US" sz="4200" baseline="-25000" dirty="0" err="1" smtClean="0"/>
              <a:t>n</a:t>
            </a:r>
            <a:r>
              <a:rPr lang="ru-RU" sz="4200" baseline="-25000" dirty="0" smtClean="0"/>
              <a:t>  </a:t>
            </a:r>
            <a:r>
              <a:rPr lang="ru-RU" sz="4200" dirty="0" smtClean="0"/>
              <a:t>=              ;</a:t>
            </a:r>
          </a:p>
          <a:p>
            <a:pPr>
              <a:buNone/>
            </a:pPr>
            <a:r>
              <a:rPr lang="ru-RU" sz="4200" dirty="0" smtClean="0"/>
              <a:t>                  </a:t>
            </a: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                  </a:t>
            </a:r>
            <a:r>
              <a:rPr lang="en-US" sz="4200" dirty="0" err="1" smtClean="0"/>
              <a:t>S</a:t>
            </a:r>
            <a:r>
              <a:rPr lang="en-US" sz="4200" baseline="-25000" dirty="0" err="1" smtClean="0"/>
              <a:t>n</a:t>
            </a:r>
            <a:r>
              <a:rPr lang="en-US" sz="4200" dirty="0" smtClean="0"/>
              <a:t> =                       </a:t>
            </a:r>
            <a:r>
              <a:rPr lang="ru-RU" sz="4200" dirty="0" smtClean="0"/>
              <a:t> </a:t>
            </a:r>
            <a:r>
              <a:rPr lang="en-US" sz="4200" smtClean="0"/>
              <a:t>.</a:t>
            </a:r>
            <a:r>
              <a:rPr lang="en-US" sz="4200" smtClean="0"/>
              <a:t>n</a:t>
            </a:r>
            <a:r>
              <a:rPr lang="ru-RU" sz="4200" dirty="0" smtClean="0"/>
              <a:t>;</a:t>
            </a:r>
            <a:r>
              <a:rPr lang="en-US" sz="4200" dirty="0" smtClean="0"/>
              <a:t> </a:t>
            </a:r>
            <a:r>
              <a:rPr lang="ru-RU" sz="4200" dirty="0" smtClean="0"/>
              <a:t>                                                  </a:t>
            </a:r>
            <a:r>
              <a:rPr lang="en-US" sz="4200" dirty="0" err="1" smtClean="0"/>
              <a:t>S</a:t>
            </a:r>
            <a:r>
              <a:rPr lang="en-US" sz="4200" baseline="-25000" dirty="0" err="1" smtClean="0"/>
              <a:t>n</a:t>
            </a:r>
            <a:r>
              <a:rPr lang="ru-RU" sz="4200" baseline="-25000" dirty="0" smtClean="0"/>
              <a:t>   =</a:t>
            </a:r>
            <a:endParaRPr lang="ru-RU" sz="4200" dirty="0" smtClean="0"/>
          </a:p>
          <a:p>
            <a:pPr>
              <a:buNone/>
            </a:pPr>
            <a:r>
              <a:rPr lang="en-US" sz="4200" dirty="0" smtClean="0"/>
              <a:t> </a:t>
            </a:r>
            <a:endParaRPr lang="ru-RU" sz="42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714884"/>
            <a:ext cx="571500" cy="33337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214950"/>
            <a:ext cx="1047750" cy="3429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4643446"/>
            <a:ext cx="628650" cy="381000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5214950"/>
            <a:ext cx="81915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319</Words>
  <Application>Microsoft Office PowerPoint</Application>
  <PresentationFormat>Экран (4:3)</PresentationFormat>
  <Paragraphs>116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 систематизации и обобщающего повторения по алгебре в 9 классе по теме: «Прогрессии»</vt:lpstr>
      <vt:lpstr>Устный счет</vt:lpstr>
      <vt:lpstr>Устный счет</vt:lpstr>
      <vt:lpstr>Слайд 4</vt:lpstr>
      <vt:lpstr>Проверка самостоятельной работы Вариант 1</vt:lpstr>
      <vt:lpstr>Проверка самостоятельной работы Вариант 2</vt:lpstr>
      <vt:lpstr>Слайд 7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торт</dc:title>
  <dc:creator>секретарь</dc:creator>
  <cp:lastModifiedBy>секретарь</cp:lastModifiedBy>
  <cp:revision>22</cp:revision>
  <dcterms:created xsi:type="dcterms:W3CDTF">2010-01-27T13:20:08Z</dcterms:created>
  <dcterms:modified xsi:type="dcterms:W3CDTF">2010-01-29T12:27:42Z</dcterms:modified>
</cp:coreProperties>
</file>