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2" r:id="rId5"/>
    <p:sldId id="263" r:id="rId6"/>
    <p:sldId id="264" r:id="rId7"/>
    <p:sldId id="266" r:id="rId8"/>
    <p:sldId id="265" r:id="rId9"/>
    <p:sldId id="267" r:id="rId10"/>
    <p:sldId id="268" r:id="rId11"/>
    <p:sldId id="269" r:id="rId12"/>
    <p:sldId id="260" r:id="rId13"/>
    <p:sldId id="261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77" autoAdjust="0"/>
    <p:restoredTop sz="76500" autoAdjust="0"/>
  </p:normalViewPr>
  <p:slideViewPr>
    <p:cSldViewPr>
      <p:cViewPr varScale="1">
        <p:scale>
          <a:sx n="75" d="100"/>
          <a:sy n="75" d="100"/>
        </p:scale>
        <p:origin x="-6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15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F99A3-74C6-4204-A114-7349595AD421}" type="datetimeFigureOut">
              <a:rPr lang="en-US" smtClean="0"/>
              <a:pPr/>
              <a:t>12/16/2009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F668A-309D-476C-BBC4-94642B9EF4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F668A-309D-476C-BBC4-94642B9EF4C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1D37B-0DCC-4D82-85FC-D257D124D2D7}" type="datetimeFigureOut">
              <a:rPr lang="en-US"/>
              <a:pPr>
                <a:defRPr/>
              </a:pPr>
              <a:t>12/16/2009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77E24-F485-415A-9980-DBD59ED7D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B0E47-03D6-4A03-B7F7-60E4F9A9E645}" type="datetimeFigureOut">
              <a:rPr lang="en-US"/>
              <a:pPr>
                <a:defRPr/>
              </a:pPr>
              <a:t>12/16/2009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3F3C2-82ED-4527-A700-D02582185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610B1-6E2E-4FC2-94D5-FDEDDB3B82EA}" type="datetimeFigureOut">
              <a:rPr lang="en-US"/>
              <a:pPr>
                <a:defRPr/>
              </a:pPr>
              <a:t>12/16/2009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FD3CB-7BD1-4D26-A7F8-A2A5DC10B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9E02B-D11B-47A8-B349-92FE431AF997}" type="datetimeFigureOut">
              <a:rPr lang="en-US"/>
              <a:pPr>
                <a:defRPr/>
              </a:pPr>
              <a:t>12/16/2009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4668D-5F56-414B-8AF5-F7FDBA4B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06C46-C78E-4C08-BADA-FCA8B59ED41B}" type="datetimeFigureOut">
              <a:rPr lang="en-US"/>
              <a:pPr>
                <a:defRPr/>
              </a:pPr>
              <a:t>12/16/2009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77331-D99D-4863-B9EB-F927C3090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3B049-CAED-4A41-B041-4ABA7178D246}" type="datetimeFigureOut">
              <a:rPr lang="en-US"/>
              <a:pPr>
                <a:defRPr/>
              </a:pPr>
              <a:t>12/16/2009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7F211-C015-433B-8FF7-DAFF571B3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729A7-9CB5-418B-9DA9-FC4E7A31E83E}" type="datetimeFigureOut">
              <a:rPr lang="en-US"/>
              <a:pPr>
                <a:defRPr/>
              </a:pPr>
              <a:t>12/16/2009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31EA7-514C-43C1-BFC3-BD1B5954C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EA5AD-B4E3-4B3A-B9CF-DB537DD508F0}" type="datetimeFigureOut">
              <a:rPr lang="en-US"/>
              <a:pPr>
                <a:defRPr/>
              </a:pPr>
              <a:t>12/16/2009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AF4BA-1024-409A-A5C5-A6F9878C0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30C82-430C-4D2A-9718-07CE5179BF9D}" type="datetimeFigureOut">
              <a:rPr lang="en-US"/>
              <a:pPr>
                <a:defRPr/>
              </a:pPr>
              <a:t>12/16/2009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338B5-09D3-40A1-AC88-9D453E07C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645D9-37E1-4ED2-AB79-712BEFC06F92}" type="datetimeFigureOut">
              <a:rPr lang="en-US"/>
              <a:pPr>
                <a:defRPr/>
              </a:pPr>
              <a:t>12/16/2009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F753C-2773-449C-8CE8-919B62CC0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3DA86-6524-48D8-B3E3-846F583DB2B2}" type="datetimeFigureOut">
              <a:rPr lang="en-US"/>
              <a:pPr>
                <a:defRPr/>
              </a:pPr>
              <a:t>12/16/2009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7D1F3-C2C0-4BE2-AD0D-C27616CD2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CB140D-DF99-4D72-8051-C919F431CC05}" type="datetimeFigureOut">
              <a:rPr lang="en-US"/>
              <a:pPr>
                <a:defRPr/>
              </a:pPr>
              <a:t>12/16/2009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BB8FC-E0CC-4456-B44E-66B3E2698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88"/>
            <a:ext cx="7772400" cy="207168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 К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өндәлек 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жим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25" y="4786313"/>
            <a:ext cx="6786563" cy="1714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Укытучы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Хайруллина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Айсылу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Расим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кызы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215238" cy="714380"/>
          </a:xfrm>
        </p:spPr>
        <p:txBody>
          <a:bodyPr/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- Сәгать ничәдә?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3500462" cy="4525963"/>
          </a:xfrm>
        </p:spPr>
        <p:txBody>
          <a:bodyPr/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-да </a:t>
            </a:r>
            <a:r>
              <a:rPr lang="tt-RU" sz="4800" dirty="0" smtClean="0">
                <a:latin typeface="Times New Roman" pitchFamily="18" charset="0"/>
                <a:cs typeface="Times New Roman" pitchFamily="18" charset="0"/>
              </a:rPr>
              <a:t>/ -дә</a:t>
            </a:r>
          </a:p>
          <a:p>
            <a:pPr>
              <a:buNone/>
            </a:pPr>
            <a:r>
              <a:rPr lang="tt-RU" sz="4800" dirty="0" smtClean="0">
                <a:latin typeface="Times New Roman" pitchFamily="18" charset="0"/>
                <a:cs typeface="Times New Roman" pitchFamily="18" charset="0"/>
              </a:rPr>
              <a:t>     -та / -тә</a:t>
            </a:r>
          </a:p>
          <a:p>
            <a:pPr>
              <a:buNone/>
            </a:pPr>
            <a:r>
              <a:rPr lang="tt-RU" sz="4400" dirty="0" smtClean="0">
                <a:latin typeface="Times New Roman" pitchFamily="18" charset="0"/>
                <a:cs typeface="Times New Roman" pitchFamily="18" charset="0"/>
              </a:rPr>
              <a:t>   Алты</a:t>
            </a:r>
            <a:r>
              <a:rPr lang="tt-RU" sz="4400" b="1" dirty="0" smtClean="0"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>
              <a:buNone/>
            </a:pPr>
            <a:r>
              <a:rPr lang="tt-RU" sz="4400" dirty="0" smtClean="0">
                <a:latin typeface="Times New Roman" pitchFamily="18" charset="0"/>
                <a:cs typeface="Times New Roman" pitchFamily="18" charset="0"/>
              </a:rPr>
              <a:t>   Җиде</a:t>
            </a:r>
            <a:r>
              <a:rPr lang="tt-RU" sz="4400" b="1" dirty="0" smtClean="0">
                <a:latin typeface="Times New Roman" pitchFamily="18" charset="0"/>
                <a:cs typeface="Times New Roman" pitchFamily="18" charset="0"/>
              </a:rPr>
              <a:t>дә</a:t>
            </a:r>
          </a:p>
          <a:p>
            <a:pPr>
              <a:buNone/>
            </a:pPr>
            <a:r>
              <a:rPr lang="tt-RU" sz="4400" dirty="0" smtClean="0">
                <a:latin typeface="Times New Roman" pitchFamily="18" charset="0"/>
                <a:cs typeface="Times New Roman" pitchFamily="18" charset="0"/>
              </a:rPr>
              <a:t>   Өч</a:t>
            </a:r>
            <a:r>
              <a:rPr lang="tt-RU" sz="4400" b="1" dirty="0" smtClean="0">
                <a:latin typeface="Times New Roman" pitchFamily="18" charset="0"/>
                <a:cs typeface="Times New Roman" pitchFamily="18" charset="0"/>
              </a:rPr>
              <a:t>тә 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амиль\Documents\Айсылу\Сканирования\время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285860"/>
            <a:ext cx="2786082" cy="2643206"/>
          </a:xfrm>
          <a:prstGeom prst="rect">
            <a:avLst/>
          </a:prstGeom>
          <a:noFill/>
        </p:spPr>
      </p:pic>
      <p:pic>
        <p:nvPicPr>
          <p:cNvPr id="1027" name="Picture 3" descr="C:\Users\Камиль\Documents\Айсылу\Сканирования\время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929066"/>
            <a:ext cx="3071834" cy="2500330"/>
          </a:xfrm>
          <a:prstGeom prst="rect">
            <a:avLst/>
          </a:prstGeom>
          <a:noFill/>
        </p:spPr>
      </p:pic>
      <p:pic>
        <p:nvPicPr>
          <p:cNvPr id="1028" name="Picture 4" descr="C:\Users\Камиль\Documents\Айсылу\Сканирования\время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285860"/>
            <a:ext cx="2214578" cy="2596912"/>
          </a:xfrm>
          <a:prstGeom prst="rect">
            <a:avLst/>
          </a:prstGeom>
          <a:noFill/>
        </p:spPr>
      </p:pic>
      <p:pic>
        <p:nvPicPr>
          <p:cNvPr id="1029" name="Picture 5" descr="C:\Users\Камиль\Documents\Айсылу\Сканирования\время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3857628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/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Ял итәбез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амиль\Documents\Айсылу\Сканирования\время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142984"/>
            <a:ext cx="5929354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25"/>
          </a:xfrm>
        </p:spPr>
        <p:txBody>
          <a:bodyPr/>
          <a:lstStyle/>
          <a:p>
            <a:pPr algn="l"/>
            <a:r>
              <a:rPr lang="tt-RU" sz="3600" smtClean="0">
                <a:latin typeface="Times New Roman" pitchFamily="18" charset="0"/>
                <a:cs typeface="Times New Roman" pitchFamily="18" charset="0"/>
              </a:rPr>
              <a:t>Бу кем?</a:t>
            </a:r>
            <a:br>
              <a:rPr lang="tt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tt-RU" sz="3600" smtClean="0">
                <a:latin typeface="Times New Roman" pitchFamily="18" charset="0"/>
                <a:cs typeface="Times New Roman" pitchFamily="18" charset="0"/>
              </a:rPr>
              <a:t>Аның исеме ничек?</a:t>
            </a:r>
            <a:br>
              <a:rPr lang="tt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tt-RU" sz="3600" smtClean="0">
                <a:latin typeface="Times New Roman" pitchFamily="18" charset="0"/>
                <a:cs typeface="Times New Roman" pitchFamily="18" charset="0"/>
              </a:rPr>
              <a:t>Алсу сәгат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ь </a:t>
            </a:r>
            <a:r>
              <a:rPr lang="tt-RU" sz="3600" smtClean="0">
                <a:latin typeface="Times New Roman" pitchFamily="18" charset="0"/>
                <a:cs typeface="Times New Roman" pitchFamily="18" charset="0"/>
              </a:rPr>
              <a:t>ничәдә йокыдан тора?</a:t>
            </a:r>
            <a:endParaRPr lang="en-US" sz="3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2" descr="C:\Users\Камиль\Documents\Айсылу\Сканирования\время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42" y="2214554"/>
            <a:ext cx="6357982" cy="442915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sz="3600" smtClean="0">
                <a:latin typeface="Times New Roman" pitchFamily="18" charset="0"/>
                <a:cs typeface="Times New Roman" pitchFamily="18" charset="0"/>
              </a:rPr>
              <a:t>Ул сәгат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3600" smtClean="0">
                <a:latin typeface="Times New Roman" pitchFamily="18" charset="0"/>
                <a:cs typeface="Times New Roman" pitchFamily="18" charset="0"/>
              </a:rPr>
              <a:t> җидедә нишли?</a:t>
            </a:r>
            <a:endParaRPr lang="en-US" sz="3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2" descr="C:\Users\Камиль\Documents\Айсылу\Сканирования\время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857375"/>
            <a:ext cx="82867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715436" cy="1500198"/>
          </a:xfrm>
        </p:spPr>
        <p:txBody>
          <a:bodyPr/>
          <a:lstStyle/>
          <a:p>
            <a:r>
              <a:rPr lang="tt-RU" dirty="0" smtClean="0"/>
              <a:t>-Алсу сәгать  ничәдә мәктәпкә бара?</a:t>
            </a:r>
            <a:endParaRPr lang="en-US" dirty="0"/>
          </a:p>
        </p:txBody>
      </p:sp>
      <p:pic>
        <p:nvPicPr>
          <p:cNvPr id="3074" name="Picture 2" descr="C:\Users\Камиль\Documents\Айсылу\Сканирования\время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8"/>
            <a:ext cx="664373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-Алсу сәгать  ничәдә ашханәдә ашый 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Камиль\Documents\Айсылу\Сканирования\время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628654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-Ул сәгать  ничәдә мәктәптән кайта?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Камиль\Documents\Айсылу\Сканирования\время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85926"/>
            <a:ext cx="592935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</p:spPr>
        <p:txBody>
          <a:bodyPr/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-Өйдә сәгать  ничәдә ашый?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Камиль\Documents\Айсылу\Сканирования\время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85860"/>
            <a:ext cx="5857916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/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-Әнигә сәгать  ничәдә булыша?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Камиль\Documents\Айсылу\Сканирования\время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285860"/>
            <a:ext cx="5643602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-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Алсу сәгать  ничәдә дәрес әзерли?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Камиль\Documents\Айсылу\Сканирования\время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657229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Мин – Белм</a:t>
            </a:r>
            <a:r>
              <a:rPr lang="tt-RU" smtClean="0">
                <a:latin typeface="Times New Roman" pitchFamily="18" charset="0"/>
                <a:cs typeface="Times New Roman" pitchFamily="18" charset="0"/>
              </a:rPr>
              <a:t>әмеш.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2" descr="C:\Users\Камиль\Documents\Айсылу\Сканирования\сканирование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214438"/>
            <a:ext cx="7143750" cy="56435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-Ул сәгать  ничәдә китап укый?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Камиль\Documents\Айсылу\Сканирования\время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657229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-Алсу сәгать  ничәдә ашый?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Камиль\Documents\Айсылу\Сканирования\время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7358114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0"/>
          </a:xfrm>
        </p:spPr>
        <p:txBody>
          <a:bodyPr/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- Ул сәгать  ничәдә йоклый?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Камиль\Documents\Айсылу\Сканирования\время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7286676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/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Эшне вакытында эшлә!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4210080" cy="5429288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Ике теле. Ике теле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ике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төрле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: берсе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олы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икенчесе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кечкенә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нәрсә?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Камиль\Documents\Айсылу\Сканирования\время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00174"/>
            <a:ext cx="4038600" cy="4857784"/>
          </a:xfrm>
          <a:prstGeom prst="rect">
            <a:avLst/>
          </a:prstGeom>
          <a:noFill/>
        </p:spPr>
      </p:pic>
      <p:pic>
        <p:nvPicPr>
          <p:cNvPr id="6" name="Picture 2" descr="C:\Users\Камиль\Documents\Айсылу\Сканирования\время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00174"/>
            <a:ext cx="4038600" cy="501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928688"/>
          </a:xfrm>
        </p:spPr>
        <p:txBody>
          <a:bodyPr/>
          <a:lstStyle/>
          <a:p>
            <a:r>
              <a:rPr lang="tt-RU" smtClean="0">
                <a:latin typeface="Times New Roman" pitchFamily="18" charset="0"/>
                <a:cs typeface="Times New Roman" pitchFamily="18" charset="0"/>
              </a:rPr>
              <a:t>Кабатлагыз!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Содержимое 3"/>
          <p:cNvSpPr>
            <a:spLocks noGrp="1"/>
          </p:cNvSpPr>
          <p:nvPr>
            <p:ph sz="half" idx="2"/>
          </p:nvPr>
        </p:nvSpPr>
        <p:spPr>
          <a:xfrm>
            <a:off x="4071938" y="1357313"/>
            <a:ext cx="4786312" cy="5214937"/>
          </a:xfrm>
        </p:spPr>
        <p:txBody>
          <a:bodyPr/>
          <a:lstStyle/>
          <a:p>
            <a:r>
              <a:rPr lang="tt-RU" sz="4400" dirty="0" smtClean="0">
                <a:latin typeface="Times New Roman" pitchFamily="18" charset="0"/>
                <a:cs typeface="Times New Roman" pitchFamily="18" charset="0"/>
              </a:rPr>
              <a:t>И -  ис – ик –ике – ил - иңә – исә –иртә</a:t>
            </a:r>
          </a:p>
          <a:p>
            <a:r>
              <a:rPr lang="tt-RU" sz="4400" dirty="0" smtClean="0">
                <a:latin typeface="Times New Roman" pitchFamily="18" charset="0"/>
                <a:cs typeface="Times New Roman" pitchFamily="18" charset="0"/>
              </a:rPr>
              <a:t>Ике телле.Ике теле ике төрле: берсе олы, берсе кечкенә.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2" descr="C:\Users\Камиль\Documents\Айсылу\Сканирования\сканирование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428750"/>
            <a:ext cx="3571875" cy="5000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Русча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4000" dirty="0" smtClean="0">
                <a:latin typeface="Times New Roman" pitchFamily="18" charset="0"/>
                <a:cs typeface="Times New Roman" pitchFamily="18" charset="0"/>
              </a:rPr>
              <a:t>әйтегез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0" y="1000108"/>
            <a:ext cx="5429288" cy="5572164"/>
          </a:xfrm>
        </p:spPr>
        <p:txBody>
          <a:bodyPr/>
          <a:lstStyle/>
          <a:p>
            <a:pPr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бакчага                       дәрестә                         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эшкә                           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бәйрәмдә                      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китапханәгә             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концерта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циркка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Казанда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әһәргә                    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кибеттә                        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          ашханәдән</a:t>
            </a:r>
          </a:p>
          <a:p>
            <a:pPr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өйдән</a:t>
            </a:r>
            <a:endParaRPr lang="tt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          кунактан</a:t>
            </a:r>
          </a:p>
          <a:p>
            <a:pPr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авылдан</a:t>
            </a:r>
            <a:endParaRPr lang="tt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мәктәптән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амиль\Documents\Айсылу\Сканирования\сканирование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321471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3143273" cy="642942"/>
          </a:xfrm>
        </p:spPr>
        <p:txBody>
          <a:bodyPr/>
          <a:lstStyle/>
          <a:p>
            <a:r>
              <a:rPr lang="tt-RU" sz="3200" b="0" smtClean="0">
                <a:latin typeface="Times New Roman" pitchFamily="18" charset="0"/>
                <a:cs typeface="Times New Roman" pitchFamily="18" charset="0"/>
              </a:rPr>
              <a:t>Татарча әйтегез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273050"/>
            <a:ext cx="5572164" cy="6299222"/>
          </a:xfrm>
        </p:spPr>
        <p:txBody>
          <a:bodyPr/>
          <a:lstStyle/>
          <a:p>
            <a:pPr>
              <a:buNone/>
            </a:pPr>
            <a:r>
              <a:rPr lang="tt-RU" dirty="0" smtClean="0"/>
              <a:t>на стол                в магазине               </a:t>
            </a:r>
            <a:endParaRPr lang="en-US" dirty="0" smtClean="0"/>
          </a:p>
          <a:p>
            <a:pPr marL="514350" indent="-514350">
              <a:buNone/>
            </a:pPr>
            <a:r>
              <a:rPr lang="tt-RU" dirty="0" smtClean="0"/>
              <a:t>на окно               в супе                       </a:t>
            </a:r>
            <a:endParaRPr lang="en-US" dirty="0" smtClean="0"/>
          </a:p>
          <a:p>
            <a:pPr>
              <a:buNone/>
            </a:pPr>
            <a:r>
              <a:rPr lang="tt-RU" dirty="0" smtClean="0"/>
              <a:t>на часы               в лесу</a:t>
            </a:r>
          </a:p>
          <a:p>
            <a:pPr>
              <a:buNone/>
            </a:pPr>
            <a:r>
              <a:rPr lang="tt-RU" dirty="0" smtClean="0"/>
              <a:t>             из комнаты</a:t>
            </a:r>
          </a:p>
          <a:p>
            <a:pPr>
              <a:buNone/>
            </a:pPr>
            <a:r>
              <a:rPr lang="tt-RU" dirty="0" smtClean="0"/>
              <a:t>             с ули</a:t>
            </a:r>
            <a:r>
              <a:rPr lang="ru-RU" dirty="0" err="1" smtClean="0"/>
              <a:t>цы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с речки</a:t>
            </a:r>
            <a:r>
              <a:rPr lang="tt-RU" dirty="0" smtClean="0"/>
              <a:t>                          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828916" cy="46910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Камиль\Documents\Айсылу\Сканирования\сканирование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292895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6643734" cy="100013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әрҗемә итегез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43174" y="1285860"/>
            <a:ext cx="6286544" cy="5286412"/>
          </a:xfrm>
        </p:spPr>
        <p:txBody>
          <a:bodyPr/>
          <a:lstStyle/>
          <a:p>
            <a:pPr>
              <a:buNone/>
            </a:pPr>
            <a:r>
              <a:rPr lang="tt-RU" sz="3600" dirty="0" smtClean="0"/>
              <a:t>В классе 18 учеников:  8 </a:t>
            </a:r>
          </a:p>
          <a:p>
            <a:pPr>
              <a:buNone/>
            </a:pPr>
            <a:r>
              <a:rPr lang="tt-RU" sz="3600" dirty="0" smtClean="0"/>
              <a:t>мальчиков, 10 </a:t>
            </a: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девочек</a:t>
            </a:r>
            <a:r>
              <a:rPr lang="tt-RU" sz="3600" dirty="0" smtClean="0"/>
              <a:t>.</a:t>
            </a:r>
            <a:endParaRPr lang="en-US" sz="3600" dirty="0" smtClean="0"/>
          </a:p>
          <a:p>
            <a:pPr>
              <a:buNone/>
            </a:pPr>
            <a:r>
              <a:rPr lang="tt-RU" sz="3600" dirty="0" smtClean="0"/>
              <a:t>На праздник идет 12 учеников.</a:t>
            </a:r>
            <a:endParaRPr lang="en-US" sz="3600" dirty="0" smtClean="0"/>
          </a:p>
          <a:p>
            <a:pPr>
              <a:buNone/>
            </a:pPr>
            <a:r>
              <a:rPr lang="tt-RU" sz="3600" dirty="0" smtClean="0"/>
              <a:t>Из тарелки возьми 4 яблоки!</a:t>
            </a:r>
            <a:endParaRPr lang="en-US" sz="3600" dirty="0" smtClean="0"/>
          </a:p>
          <a:p>
            <a:pPr>
              <a:buNone/>
            </a:pPr>
            <a:r>
              <a:rPr lang="tt-RU" sz="3600" dirty="0" smtClean="0"/>
              <a:t>Продавцу 15 рублей дай!</a:t>
            </a:r>
            <a:endParaRPr lang="en-US" sz="3600" dirty="0" smtClean="0"/>
          </a:p>
          <a:p>
            <a:pPr>
              <a:buNone/>
            </a:pPr>
            <a:r>
              <a:rPr lang="tt-RU" sz="3600" dirty="0" smtClean="0"/>
              <a:t>В тетради только 17 пятерок.</a:t>
            </a:r>
            <a:endParaRPr lang="en-US" sz="3600" dirty="0" smtClean="0"/>
          </a:p>
          <a:p>
            <a:endParaRPr lang="en-US" sz="3600" dirty="0"/>
          </a:p>
        </p:txBody>
      </p:sp>
      <p:pic>
        <p:nvPicPr>
          <p:cNvPr id="1026" name="Picture 2" descr="C:\Users\Камиль\Documents\Айсылу\Сканирования\врем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2357454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072362" cy="796908"/>
          </a:xfrm>
        </p:spPr>
        <p:txBody>
          <a:bodyPr/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Үз урыныгызны табыгыз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86116" y="1428736"/>
            <a:ext cx="5715040" cy="5072098"/>
          </a:xfrm>
        </p:spPr>
        <p:txBody>
          <a:bodyPr/>
          <a:lstStyle/>
          <a:p>
            <a:pPr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15,4,1,3,7,10,</a:t>
            </a:r>
          </a:p>
          <a:p>
            <a:pPr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6,18,2,16,5,</a:t>
            </a:r>
          </a:p>
          <a:p>
            <a:pPr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8,11,14,9,12,</a:t>
            </a:r>
          </a:p>
          <a:p>
            <a:pPr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13,17.</a:t>
            </a:r>
          </a:p>
          <a:p>
            <a:pPr>
              <a:buNone/>
            </a:pP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амиль\Documents\Айсылу\Сканирования\врем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264320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00132"/>
          </a:xfrm>
        </p:spPr>
        <p:txBody>
          <a:bodyPr/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Сорауларга җавап бирегез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8992" y="1428736"/>
            <a:ext cx="5357850" cy="4929222"/>
          </a:xfrm>
        </p:spPr>
        <p:txBody>
          <a:bodyPr/>
          <a:lstStyle/>
          <a:p>
            <a:pPr>
              <a:buNone/>
            </a:pP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Аның ничә баласы бар?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Өстәлдә ничә кишер бар?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Әни нәрсәдән аш 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әзерли</a:t>
            </a: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Ничә бала театрга бара?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Сатучы ничә килограмм бәрәңге үлчи?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Тәлинкәдә ничә алма?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Сиңа ничә яшь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3200" dirty="0" smtClean="0">
                <a:latin typeface="Times New Roman" pitchFamily="18" charset="0"/>
                <a:cs typeface="Times New Roman" pitchFamily="18" charset="0"/>
              </a:rPr>
              <a:t>Кулда ничә бармак?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3074" name="Picture 2" descr="C:\Users\Камиль\Documents\Айсылу\Сканирования\врем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278742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/>
          <a:lstStyle/>
          <a:p>
            <a:r>
              <a:rPr lang="tt-RU" dirty="0" smtClean="0"/>
              <a:t>– </a:t>
            </a: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Сәгат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нич</a:t>
            </a: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tt-RU" dirty="0" smtClean="0"/>
              <a:t>?</a:t>
            </a:r>
            <a:endParaRPr lang="en-US" dirty="0"/>
          </a:p>
        </p:txBody>
      </p:sp>
      <p:pic>
        <p:nvPicPr>
          <p:cNvPr id="4098" name="Picture 2" descr="C:\Users\Камиль\Documents\Айсылу\Сканирования\время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2857520" cy="3000396"/>
          </a:xfrm>
          <a:prstGeom prst="rect">
            <a:avLst/>
          </a:prstGeom>
          <a:noFill/>
        </p:spPr>
      </p:pic>
      <p:pic>
        <p:nvPicPr>
          <p:cNvPr id="4099" name="Picture 3" descr="C:\Users\Камиль\Documents\Айсылу\Сканирования\время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500174"/>
            <a:ext cx="2643206" cy="2928958"/>
          </a:xfrm>
          <a:prstGeom prst="rect">
            <a:avLst/>
          </a:prstGeom>
          <a:noFill/>
        </p:spPr>
      </p:pic>
      <p:pic>
        <p:nvPicPr>
          <p:cNvPr id="4101" name="Picture 5" descr="C:\Users\Камиль\Documents\Айсылу\Сканирования\время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500174"/>
            <a:ext cx="250033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302</Words>
  <Application>Microsoft Office PowerPoint</Application>
  <PresentationFormat>Экран (4:3)</PresentationFormat>
  <Paragraphs>68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Тема: Көндәлек режим</vt:lpstr>
      <vt:lpstr>Мин – Белмәмеш.</vt:lpstr>
      <vt:lpstr>Кабатлагыз!</vt:lpstr>
      <vt:lpstr>Русча әйтегез</vt:lpstr>
      <vt:lpstr>Татарча әйтегез</vt:lpstr>
      <vt:lpstr>Тәрҗемә итегез</vt:lpstr>
      <vt:lpstr>Үз урыныгызны табыгыз</vt:lpstr>
      <vt:lpstr>Сорауларга җавап бирегез</vt:lpstr>
      <vt:lpstr>– Сәгать ничә?</vt:lpstr>
      <vt:lpstr>- Сәгать ничәдә?</vt:lpstr>
      <vt:lpstr>Ял итәбез </vt:lpstr>
      <vt:lpstr>Бу кем? Аның исеме ничек? Алсу сәгать ничәдә йокыдан тора?</vt:lpstr>
      <vt:lpstr>Ул сәгать җидедә нишли?</vt:lpstr>
      <vt:lpstr>-Алсу сәгать  ничәдә мәктәпкә бара?</vt:lpstr>
      <vt:lpstr>-Алсу сәгать  ничәдә ашханәдә ашый ?</vt:lpstr>
      <vt:lpstr>-Ул сәгать  ничәдә мәктәптән кайта? </vt:lpstr>
      <vt:lpstr>-Өйдә сәгать  ничәдә ашый? </vt:lpstr>
      <vt:lpstr>-Әнигә сәгать  ничәдә булыша? </vt:lpstr>
      <vt:lpstr>-Алсу сәгать  ничәдә дәрес әзерли?</vt:lpstr>
      <vt:lpstr>-Ул сәгать  ничәдә китап укый? </vt:lpstr>
      <vt:lpstr>-Алсу сәгать  ничәдә ашый? </vt:lpstr>
      <vt:lpstr>- Ул сәгать  ничәдә йоклый?</vt:lpstr>
      <vt:lpstr>Эшне вакытында эшлә!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Көндәлек режим.</dc:title>
  <dc:creator>Камиль</dc:creator>
  <cp:lastModifiedBy>Камиль</cp:lastModifiedBy>
  <cp:revision>47</cp:revision>
  <dcterms:created xsi:type="dcterms:W3CDTF">2009-12-06T19:23:42Z</dcterms:created>
  <dcterms:modified xsi:type="dcterms:W3CDTF">2009-12-16T19:58:54Z</dcterms:modified>
</cp:coreProperties>
</file>