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75B48-F730-4EF9-8441-A11466455167}" type="datetimeFigureOut">
              <a:rPr lang="ru-RU"/>
              <a:pPr>
                <a:defRPr/>
              </a:pPr>
              <a:t>23.07.2010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8D6B3-A7BF-4C7E-A4AB-9F749646F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828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CBD13-8B5F-4EF9-AD74-A2A38E89EE61}" type="datetimeFigureOut">
              <a:rPr lang="ru-RU"/>
              <a:pPr>
                <a:defRPr/>
              </a:pPr>
              <a:t>23.07.2010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5C2E6-E4AE-4191-8022-F839EE8CC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828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7E5D9-F0EB-4AF9-A8A6-DD594A370B0A}" type="datetimeFigureOut">
              <a:rPr lang="ru-RU"/>
              <a:pPr>
                <a:defRPr/>
              </a:pPr>
              <a:t>23.07.2010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5842F-77AF-40E3-9A10-303C2EE3B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828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34ACC-F6ED-4652-B2DF-2F65DA575ECD}" type="datetimeFigureOut">
              <a:rPr lang="ru-RU"/>
              <a:pPr>
                <a:defRPr/>
              </a:pPr>
              <a:t>23.07.2010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CCD78-F3BC-4715-91D3-8ECEFB538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828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1C834-EE50-48B1-A55A-0E73F64C3EE3}" type="datetimeFigureOut">
              <a:rPr lang="ru-RU"/>
              <a:pPr>
                <a:defRPr/>
              </a:pPr>
              <a:t>23.07.2010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7405D-3BFB-4D8B-BE81-FB48D5C1B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828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FDC55-4F4B-40A8-9BE3-E946F79E4092}" type="datetimeFigureOut">
              <a:rPr lang="ru-RU"/>
              <a:pPr>
                <a:defRPr/>
              </a:pPr>
              <a:t>23.07.2010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FEB1D-A0EA-4D2A-B702-AA9FD6676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828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F37A0-3028-4FF8-802E-C3DADC89705F}" type="datetimeFigureOut">
              <a:rPr lang="ru-RU"/>
              <a:pPr>
                <a:defRPr/>
              </a:pPr>
              <a:t>23.07.2010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921E3-66EB-4CB0-BD63-A41AC5B12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828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2D294-5C26-49F7-A687-8404D60A7E84}" type="datetimeFigureOut">
              <a:rPr lang="ru-RU"/>
              <a:pPr>
                <a:defRPr/>
              </a:pPr>
              <a:t>23.07.2010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399EC-83F3-48F0-B193-FCE08B758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828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14C8A-7C0A-4FB2-99BA-C606836D9C68}" type="datetimeFigureOut">
              <a:rPr lang="ru-RU"/>
              <a:pPr>
                <a:defRPr/>
              </a:pPr>
              <a:t>23.07.2010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1C4E0-9337-4472-BDE7-1F000D7D4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828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58641-8A4D-49EA-BD3D-1154577A4CB7}" type="datetimeFigureOut">
              <a:rPr lang="ru-RU"/>
              <a:pPr>
                <a:defRPr/>
              </a:pPr>
              <a:t>23.07.2010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13A94-0B1B-4F53-ACD6-E530CDEB0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828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DD08E-B7D8-4DC5-8244-F8ED1AE23FCD}" type="datetimeFigureOut">
              <a:rPr lang="ru-RU"/>
              <a:pPr>
                <a:defRPr/>
              </a:pPr>
              <a:t>23.07.2010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145AB-CCE3-4AD0-AC54-BFA8138D1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2828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BEA472-2937-4656-B0CC-8AE2DFD7631D}" type="datetimeFigureOut">
              <a:rPr lang="ru-RU"/>
              <a:pPr>
                <a:defRPr/>
              </a:pPr>
              <a:t>23.07.2010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3398DD-12CD-4BAB-9B9E-35A9EB3BF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 advTm="2828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8588" y="231775"/>
            <a:ext cx="8845551" cy="494347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82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500063"/>
            <a:ext cx="7929563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82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57188"/>
            <a:ext cx="828675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82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8572500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82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8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428625"/>
            <a:ext cx="8215312" cy="5715000"/>
          </a:xfrm>
          <a:noFill/>
        </p:spPr>
      </p:pic>
    </p:spTree>
  </p:cSld>
  <p:clrMapOvr>
    <a:masterClrMapping/>
  </p:clrMapOvr>
  <p:transition spd="med" advTm="282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500063"/>
            <a:ext cx="8286750" cy="5572125"/>
          </a:xfrm>
        </p:spPr>
      </p:pic>
    </p:spTree>
  </p:cSld>
  <p:clrMapOvr>
    <a:masterClrMapping/>
  </p:clrMapOvr>
  <p:transition spd="med" advTm="282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6386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28625"/>
            <a:ext cx="81438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82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500063"/>
            <a:ext cx="7929563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82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571500"/>
            <a:ext cx="7929563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82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571500"/>
            <a:ext cx="77152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82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500063"/>
            <a:ext cx="7929563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82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428625"/>
            <a:ext cx="7643813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828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8</cp:revision>
  <dcterms:modified xsi:type="dcterms:W3CDTF">2010-07-23T04:41:56Z</dcterms:modified>
</cp:coreProperties>
</file>