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8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55DE-ECC8-4EEE-8787-3A517D31ABA3}" type="datetimeFigureOut">
              <a:rPr lang="ru-RU" smtClean="0"/>
              <a:t>24.12.2009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04D7-26D3-4298-9402-00685C6DC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55DE-ECC8-4EEE-8787-3A517D31ABA3}" type="datetimeFigureOut">
              <a:rPr lang="ru-RU" smtClean="0"/>
              <a:t>24.12.2009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04D7-26D3-4298-9402-00685C6DC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55DE-ECC8-4EEE-8787-3A517D31ABA3}" type="datetimeFigureOut">
              <a:rPr lang="ru-RU" smtClean="0"/>
              <a:t>24.12.2009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04D7-26D3-4298-9402-00685C6DC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55DE-ECC8-4EEE-8787-3A517D31ABA3}" type="datetimeFigureOut">
              <a:rPr lang="ru-RU" smtClean="0"/>
              <a:t>24.12.2009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04D7-26D3-4298-9402-00685C6DC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55DE-ECC8-4EEE-8787-3A517D31ABA3}" type="datetimeFigureOut">
              <a:rPr lang="ru-RU" smtClean="0"/>
              <a:t>24.12.2009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04D7-26D3-4298-9402-00685C6DC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55DE-ECC8-4EEE-8787-3A517D31ABA3}" type="datetimeFigureOut">
              <a:rPr lang="ru-RU" smtClean="0"/>
              <a:t>24.12.2009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04D7-26D3-4298-9402-00685C6DC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55DE-ECC8-4EEE-8787-3A517D31ABA3}" type="datetimeFigureOut">
              <a:rPr lang="ru-RU" smtClean="0"/>
              <a:t>24.12.2009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04D7-26D3-4298-9402-00685C6DC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55DE-ECC8-4EEE-8787-3A517D31ABA3}" type="datetimeFigureOut">
              <a:rPr lang="ru-RU" smtClean="0"/>
              <a:t>24.12.2009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04D7-26D3-4298-9402-00685C6DC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55DE-ECC8-4EEE-8787-3A517D31ABA3}" type="datetimeFigureOut">
              <a:rPr lang="ru-RU" smtClean="0"/>
              <a:t>24.12.2009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04D7-26D3-4298-9402-00685C6DC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55DE-ECC8-4EEE-8787-3A517D31ABA3}" type="datetimeFigureOut">
              <a:rPr lang="ru-RU" smtClean="0"/>
              <a:t>24.12.2009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04D7-26D3-4298-9402-00685C6DC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55DE-ECC8-4EEE-8787-3A517D31ABA3}" type="datetimeFigureOut">
              <a:rPr lang="ru-RU" smtClean="0"/>
              <a:t>24.12.2009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04D7-26D3-4298-9402-00685C6DC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455DE-ECC8-4EEE-8787-3A517D31ABA3}" type="datetimeFigureOut">
              <a:rPr lang="ru-RU" smtClean="0"/>
              <a:t>24.12.2009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E04D7-26D3-4298-9402-00685C6DCC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3286149"/>
          </a:xfrm>
        </p:spPr>
        <p:txBody>
          <a:bodyPr>
            <a:noAutofit/>
          </a:bodyPr>
          <a:lstStyle/>
          <a:p>
            <a:r>
              <a:rPr lang="en-US" sz="8800" b="1" i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Christmas is on the air…</a:t>
            </a:r>
            <a:endParaRPr lang="ru-RU" sz="8800" b="1" i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273050"/>
            <a:ext cx="3471858" cy="5853113"/>
          </a:xfrm>
        </p:spPr>
        <p:txBody>
          <a:bodyPr/>
          <a:lstStyle/>
          <a:p>
            <a:endParaRPr lang="en-US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Candles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G:\Новая папка\christmas-002-wallpap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00108"/>
            <a:ext cx="4500594" cy="4857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273050"/>
            <a:ext cx="3757610" cy="5853113"/>
          </a:xfrm>
        </p:spPr>
        <p:txBody>
          <a:bodyPr>
            <a:normAutofit/>
          </a:bodyPr>
          <a:lstStyle/>
          <a:p>
            <a:endParaRPr lang="en-US" sz="6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Cards</a:t>
            </a:r>
            <a:endParaRPr lang="ru-RU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G:\Новая папка\Juleko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4354535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8" y="273050"/>
            <a:ext cx="2971792" cy="5853113"/>
          </a:xfrm>
        </p:spPr>
        <p:txBody>
          <a:bodyPr/>
          <a:lstStyle/>
          <a:p>
            <a:pPr algn="ctr"/>
            <a:endParaRPr lang="en-US" sz="5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5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Cookies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G:\Новая папка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56"/>
            <a:ext cx="535785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273050"/>
            <a:ext cx="3614734" cy="5853113"/>
          </a:xfrm>
        </p:spPr>
        <p:txBody>
          <a:bodyPr>
            <a:normAutofit/>
          </a:bodyPr>
          <a:lstStyle/>
          <a:p>
            <a:endParaRPr lang="en-US" sz="6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Stockings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G:\Новая папка\346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4500594" cy="4786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273050"/>
            <a:ext cx="3328982" cy="5853113"/>
          </a:xfrm>
        </p:spPr>
        <p:txBody>
          <a:bodyPr>
            <a:normAutofit/>
          </a:bodyPr>
          <a:lstStyle/>
          <a:p>
            <a:endParaRPr lang="en-US" sz="6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Gifts</a:t>
            </a:r>
            <a:endParaRPr lang="ru-RU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G:\Новая папка\main_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4929222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Christmas</a:t>
            </a:r>
            <a:endParaRPr lang="ru-RU" sz="66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Christmas Tree</a:t>
            </a:r>
          </a:p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Santa Clause</a:t>
            </a:r>
          </a:p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Reindeers</a:t>
            </a:r>
          </a:p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Advent Wreath</a:t>
            </a:r>
          </a:p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Bells</a:t>
            </a: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Candles</a:t>
            </a:r>
          </a:p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Cards</a:t>
            </a:r>
          </a:p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Cookies</a:t>
            </a:r>
          </a:p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Stockings</a:t>
            </a:r>
          </a:p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Gifts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Merry Christmas!</a:t>
            </a:r>
            <a:endParaRPr lang="ru-RU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29256" y="1435100"/>
            <a:ext cx="3429024" cy="46910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000628" y="273050"/>
            <a:ext cx="3686172" cy="5853113"/>
          </a:xfrm>
        </p:spPr>
        <p:txBody>
          <a:bodyPr>
            <a:normAutofit/>
          </a:bodyPr>
          <a:lstStyle/>
          <a:p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Christmas tree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G:\Новая папка\0_20409_2ee465d8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714908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2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273050"/>
            <a:ext cx="3614734" cy="5853113"/>
          </a:xfrm>
        </p:spPr>
        <p:txBody>
          <a:bodyPr>
            <a:normAutofit/>
          </a:bodyPr>
          <a:lstStyle/>
          <a:p>
            <a:pPr algn="ctr"/>
            <a:endParaRPr lang="en-US" sz="7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Santa Clause</a:t>
            </a:r>
            <a:endParaRPr lang="ru-RU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G:\Новая папка\MHvQ3kAQqhxi04w2PfM4ZLHMo1_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56"/>
            <a:ext cx="5080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1000108"/>
            <a:ext cx="3571900" cy="17145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286388"/>
            <a:ext cx="8258204" cy="839775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Santa’s Reindeers</a:t>
            </a:r>
            <a:endParaRPr lang="ru-RU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1565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7" name="Picture 5" descr="G:\Новая папка\49528994cfe63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66"/>
            <a:ext cx="7858148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Santa’s Reindeers</a:t>
            </a:r>
            <a:endParaRPr lang="ru-RU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01014" cy="45259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Dasher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Потрясающий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Dancer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Танцор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Prancer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Гарцующий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Vixen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Злобный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Comet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Комета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Cupid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Купидон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Dunder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Болван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Blixem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Молниеносный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8358214" y="1600200"/>
            <a:ext cx="32858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273050"/>
            <a:ext cx="3829048" cy="5853113"/>
          </a:xfrm>
        </p:spPr>
        <p:txBody>
          <a:bodyPr>
            <a:normAutofit/>
          </a:bodyPr>
          <a:lstStyle/>
          <a:p>
            <a:pPr algn="ctr"/>
            <a:endParaRPr lang="en-US" sz="6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Rudolph – the </a:t>
            </a:r>
          </a:p>
          <a:p>
            <a:pPr algn="ctr">
              <a:buNone/>
            </a:pP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red-nosed reindeer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G:\Новая папка\2047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4286280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Santa’s Reindeers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Blixen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Comet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Cupid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Dancer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Dasher</a:t>
            </a: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Dunder</a:t>
            </a: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Prancer</a:t>
            </a: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Rudolph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Vixen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3570" y="273050"/>
            <a:ext cx="3043230" cy="5853113"/>
          </a:xfrm>
        </p:spPr>
        <p:txBody>
          <a:bodyPr>
            <a:normAutofit/>
          </a:bodyPr>
          <a:lstStyle/>
          <a:p>
            <a:endParaRPr lang="en-US" sz="6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Advent Wreath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G:\Новая папка\600px-Adventskranz-1.Adv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14356"/>
            <a:ext cx="500066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273050"/>
            <a:ext cx="3829048" cy="5853113"/>
          </a:xfrm>
        </p:spPr>
        <p:txBody>
          <a:bodyPr>
            <a:normAutofit/>
          </a:bodyPr>
          <a:lstStyle/>
          <a:p>
            <a:endParaRPr lang="en-US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Bells</a:t>
            </a:r>
            <a:endParaRPr lang="ru-RU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G:\Новая папка\store_apendix_big2119_16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42918"/>
            <a:ext cx="4476750" cy="549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79</Words>
  <Application>Microsoft Office PowerPoint</Application>
  <PresentationFormat>Экран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Christmas is on the air…</vt:lpstr>
      <vt:lpstr>Слайд 2</vt:lpstr>
      <vt:lpstr>Слайд 3</vt:lpstr>
      <vt:lpstr>Слайд 4</vt:lpstr>
      <vt:lpstr>Santa’s Reindeers</vt:lpstr>
      <vt:lpstr>Слайд 6</vt:lpstr>
      <vt:lpstr>Santa’s Reindeers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Christmas</vt:lpstr>
      <vt:lpstr>Merry Christmas!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is on the air…</dc:title>
  <dc:creator>Aleksandr</dc:creator>
  <cp:lastModifiedBy>Aleksandr</cp:lastModifiedBy>
  <cp:revision>14</cp:revision>
  <dcterms:created xsi:type="dcterms:W3CDTF">2009-12-24T20:33:26Z</dcterms:created>
  <dcterms:modified xsi:type="dcterms:W3CDTF">2009-12-24T22:47:47Z</dcterms:modified>
</cp:coreProperties>
</file>