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3B988-4329-466F-BBA8-043083397038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AD8AF-FE1B-4B8C-9E72-F90DBDA79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AD8AF-FE1B-4B8C-9E72-F90DBDA794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Поверхностное  натяжение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Составитель: Василенко Г.А.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                           учитель физики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                         Лицей 7 г.Томск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E:\Documents and Settings\Юрий.ABC\Рабочий стол\ВГА\Стенд - конференция\вторая задач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987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E:\Documents and Settings\Юрий.ABC\Рабочий стол\ВГА\Стенд - конференция\первая зада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0"/>
            <a:ext cx="92583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 descr="E:\Documents and Settings\Юрий.ABC\Рабочий стол\ВГА\Стенд - конференция\третья зада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0"/>
            <a:ext cx="92583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Diagram 1"/>
          <p:cNvGraphicFramePr>
            <a:graphicFrameLocks/>
          </p:cNvGraphicFramePr>
          <p:nvPr/>
        </p:nvGraphicFramePr>
        <p:xfrm>
          <a:off x="1714480" y="214290"/>
          <a:ext cx="5857916" cy="6143644"/>
        </p:xfrm>
        <a:graphic>
          <a:graphicData uri="http://schemas.openxmlformats.org/drawingml/2006/compatibility">
            <com:legacyDrawing xmlns:com="http://schemas.openxmlformats.org/drawingml/2006/compatibility" spid="_x0000_s204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967941">
            <a:off x="1426841" y="2757650"/>
            <a:ext cx="6611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0" y="0"/>
          <a:ext cx="9144000" cy="68580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7150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работы класса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Номер группы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задание1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задание2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задание3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оценка за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минипроект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итоговая оценка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152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88447" y="3617817"/>
          <a:ext cx="967105" cy="490728"/>
        </p:xfrm>
        <a:graphic>
          <a:graphicData uri="http://schemas.openxmlformats.org/drawingml/2006/table">
            <a:tbl>
              <a:tblPr/>
              <a:tblGrid>
                <a:gridCol w="96710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Поведение молекул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E:\Documents and Settings\Юрий.ABC\Рабочий стол\ВГА\Стенд - конференция\фл6н5фн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352642"/>
            <a:ext cx="10225091" cy="72106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214282" y="2786059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Цель урока: Изучить явление поверхностного натяжения. Познакомить с проявлением поверхностного натяжения.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001056" cy="5811847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урока: Повторить ранее изученные свойства жидкостей.</a:t>
            </a:r>
          </a:p>
          <a:p>
            <a:r>
              <a:rPr lang="ru-RU" dirty="0" smtClean="0"/>
              <a:t>Дать объяснение свойств на основе МКТ.</a:t>
            </a:r>
          </a:p>
          <a:p>
            <a:r>
              <a:rPr lang="ru-RU" dirty="0" smtClean="0"/>
              <a:t>Дать определение поверхностного натяжения.</a:t>
            </a:r>
          </a:p>
          <a:p>
            <a:r>
              <a:rPr lang="ru-RU" dirty="0" smtClean="0"/>
              <a:t>Рассмотреть это явление в природе.</a:t>
            </a:r>
          </a:p>
          <a:p>
            <a:r>
              <a:rPr lang="ru-RU" dirty="0" smtClean="0"/>
              <a:t>Научиться определять коэффициент поверхностного натяжения.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План  урока</a:t>
            </a:r>
          </a:p>
          <a:p>
            <a:r>
              <a:rPr lang="ru-RU" b="1" dirty="0" smtClean="0"/>
              <a:t>1.Совершенствование знаний и умений.</a:t>
            </a:r>
          </a:p>
          <a:p>
            <a:r>
              <a:rPr lang="ru-RU" b="1" dirty="0" smtClean="0"/>
              <a:t>2.Изучение нового материала.</a:t>
            </a:r>
          </a:p>
          <a:p>
            <a:r>
              <a:rPr lang="ru-RU" b="1" dirty="0" smtClean="0"/>
              <a:t>3.Отработка знаний и умений.</a:t>
            </a:r>
          </a:p>
          <a:p>
            <a:r>
              <a:rPr lang="ru-RU" b="1" dirty="0" smtClean="0"/>
              <a:t>4.Домашнее задание (мини-проект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1.Вопросы: </a:t>
            </a:r>
          </a:p>
          <a:p>
            <a:r>
              <a:rPr lang="ru-RU" dirty="0" smtClean="0"/>
              <a:t>1)В каких агрегатных состояниях  может находиться вещество? </a:t>
            </a:r>
          </a:p>
          <a:p>
            <a:r>
              <a:rPr lang="ru-RU" dirty="0" smtClean="0"/>
              <a:t>2)Отличаются ли молекулы одного и того же вещества в разных  агрегатных состояниях?</a:t>
            </a:r>
          </a:p>
          <a:p>
            <a:r>
              <a:rPr lang="ru-RU" dirty="0" smtClean="0"/>
              <a:t>3)Чем же тогда объяснить различие в свойствах веществ в твердом, жидком и  газообразном состояниях ?</a:t>
            </a:r>
          </a:p>
          <a:p>
            <a:r>
              <a:rPr lang="ru-RU" dirty="0" smtClean="0"/>
              <a:t>4)Заполните таблицу.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 агрегатного  состояния  вещества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Свойства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Расстояния  между  молекулами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Поведение молекул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7890" name="Picture 2" descr="㗖푼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-89229"/>
            <a:ext cx="4905392" cy="694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-17609"/>
            <a:ext cx="4857768" cy="687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5552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166</Words>
  <PresentationFormat>Экран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Поверхностное  натяжение</vt:lpstr>
      <vt:lpstr>Слайд 2</vt:lpstr>
      <vt:lpstr>Слайд 3</vt:lpstr>
      <vt:lpstr>Слайд 4</vt:lpstr>
      <vt:lpstr>Слайд 5</vt:lpstr>
      <vt:lpstr>Таблица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Поверхностное  натяжение</dc:title>
  <cp:lastModifiedBy>1</cp:lastModifiedBy>
  <cp:revision>21</cp:revision>
  <dcterms:modified xsi:type="dcterms:W3CDTF">2010-01-29T14:47:42Z</dcterms:modified>
</cp:coreProperties>
</file>