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8" r:id="rId3"/>
    <p:sldId id="271" r:id="rId4"/>
    <p:sldId id="269" r:id="rId5"/>
    <p:sldId id="267" r:id="rId6"/>
    <p:sldId id="266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33BE1-F0C4-4B0C-BE3D-A9A3DA6D183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360FD5-F130-428D-9AB4-61B7F915C3FD}">
      <dgm:prSet phldrT="[Текст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ru-RU" sz="3200" b="1" u="none" dirty="0" smtClean="0">
              <a:solidFill>
                <a:schemeClr val="accent1">
                  <a:lumMod val="50000"/>
                </a:schemeClr>
              </a:solidFill>
              <a:latin typeface="+mn-lt"/>
            </a:rPr>
            <a:t>Программные средства учебного назначения</a:t>
          </a:r>
          <a:endParaRPr lang="ru-RU" sz="3200" u="none" dirty="0">
            <a:solidFill>
              <a:schemeClr val="accent1">
                <a:lumMod val="50000"/>
              </a:schemeClr>
            </a:solidFill>
          </a:endParaRPr>
        </a:p>
      </dgm:t>
    </dgm:pt>
    <dgm:pt modelId="{D246AE4A-2180-42D5-8375-5C1C5C6F1B17}" type="parTrans" cxnId="{4C795DBD-489B-4065-9F0C-AB49F70837A1}">
      <dgm:prSet/>
      <dgm:spPr/>
      <dgm:t>
        <a:bodyPr/>
        <a:lstStyle/>
        <a:p>
          <a:endParaRPr lang="ru-RU"/>
        </a:p>
      </dgm:t>
    </dgm:pt>
    <dgm:pt modelId="{E7ABDC50-4F6A-49B5-8D41-C83BB150ADB8}" type="sibTrans" cxnId="{4C795DBD-489B-4065-9F0C-AB49F70837A1}">
      <dgm:prSet/>
      <dgm:spPr/>
      <dgm:t>
        <a:bodyPr/>
        <a:lstStyle/>
        <a:p>
          <a:endParaRPr lang="ru-RU"/>
        </a:p>
      </dgm:t>
    </dgm:pt>
    <dgm:pt modelId="{51F04BA6-684D-4BDE-BD05-E7CEB50228C6}">
      <dgm:prSet phldrT="[Текст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ru-RU" sz="2000" b="1" smtClean="0">
              <a:solidFill>
                <a:schemeClr val="accent1">
                  <a:lumMod val="50000"/>
                </a:schemeClr>
              </a:solidFill>
            </a:rPr>
            <a:t>компьютерные               иллюстрации для поддержки различных видов занятий</a:t>
          </a:r>
          <a:endParaRPr lang="ru-RU" sz="2000" dirty="0">
            <a:solidFill>
              <a:schemeClr val="accent1">
                <a:lumMod val="50000"/>
              </a:schemeClr>
            </a:solidFill>
          </a:endParaRPr>
        </a:p>
      </dgm:t>
    </dgm:pt>
    <dgm:pt modelId="{5031EB76-F9CC-41C7-85EB-B5BE07F575B9}" type="parTrans" cxnId="{89E2B507-C584-482A-ACDC-876C37A73EB1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F2238F1C-B68F-4C42-9C22-3B9203814E9E}" type="sibTrans" cxnId="{89E2B507-C584-482A-ACDC-876C37A73EB1}">
      <dgm:prSet/>
      <dgm:spPr/>
      <dgm:t>
        <a:bodyPr/>
        <a:lstStyle/>
        <a:p>
          <a:endParaRPr lang="ru-RU"/>
        </a:p>
      </dgm:t>
    </dgm:pt>
    <dgm:pt modelId="{650BB23A-350D-4AAD-AE4B-D2BE64655402}">
      <dgm:prSet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контролирующие компьютерные программы</a:t>
          </a:r>
          <a:endParaRPr lang="ru-RU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F35D4CBC-0EC0-4A4A-A89C-860723CE6DE6}" type="parTrans" cxnId="{771F7272-E581-486A-A440-C11AE4DE10DF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37F50B25-2440-487B-BBBE-A06B7CA88D70}" type="sibTrans" cxnId="{771F7272-E581-486A-A440-C11AE4DE10DF}">
      <dgm:prSet/>
      <dgm:spPr/>
      <dgm:t>
        <a:bodyPr/>
        <a:lstStyle/>
        <a:p>
          <a:endParaRPr lang="ru-RU"/>
        </a:p>
      </dgm:t>
    </dgm:pt>
    <dgm:pt modelId="{AAE776A5-3B21-4161-847E-E797E1F47C3F}">
      <dgm:prSet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учебно-методические комплексы</a:t>
          </a:r>
          <a:endParaRPr lang="ru-RU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A5131A01-8153-45B7-A2BC-7FAB7CCDB3D0}" type="parTrans" cxnId="{B097BAB6-230C-46A1-AFA5-C0F57CC97AE9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80FC5E8C-2C17-4CBC-B70A-47B70B8FDD8D}" type="sibTrans" cxnId="{B097BAB6-230C-46A1-AFA5-C0F57CC97AE9}">
      <dgm:prSet/>
      <dgm:spPr/>
      <dgm:t>
        <a:bodyPr/>
        <a:lstStyle/>
        <a:p>
          <a:endParaRPr lang="ru-RU"/>
        </a:p>
      </dgm:t>
    </dgm:pt>
    <dgm:pt modelId="{0255267A-A7A1-4AF2-9988-5A68A5D01F7F}">
      <dgm:prSet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noFill/>
        </a:ln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Электронные учебные пособия</a:t>
          </a:r>
          <a:endParaRPr lang="ru-RU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54CBFC6B-3D68-42F8-80CE-22FFF3F8D430}" type="parTrans" cxnId="{DEFDB15F-3BBC-4790-8649-22BDFBAE2ACE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2DCED563-BCF6-4DBB-B873-63644C1CBCB1}" type="sibTrans" cxnId="{DEFDB15F-3BBC-4790-8649-22BDFBAE2ACE}">
      <dgm:prSet/>
      <dgm:spPr/>
      <dgm:t>
        <a:bodyPr/>
        <a:lstStyle/>
        <a:p>
          <a:endParaRPr lang="ru-RU"/>
        </a:p>
      </dgm:t>
    </dgm:pt>
    <dgm:pt modelId="{60A33588-32F2-46C6-A86E-366F89FF5DCF}" type="pres">
      <dgm:prSet presAssocID="{40833BE1-F0C4-4B0C-BE3D-A9A3DA6D183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7500C0-4EFD-43C3-841A-F24300C2349F}" type="pres">
      <dgm:prSet presAssocID="{45360FD5-F130-428D-9AB4-61B7F915C3FD}" presName="root1" presStyleCnt="0"/>
      <dgm:spPr/>
    </dgm:pt>
    <dgm:pt modelId="{76453DF3-3ADB-493B-9CFE-9242D9404403}" type="pres">
      <dgm:prSet presAssocID="{45360FD5-F130-428D-9AB4-61B7F915C3FD}" presName="LevelOneTextNode" presStyleLbl="node0" presStyleIdx="0" presStyleCnt="1" custScaleX="175236" custScaleY="28604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1069CC8-E707-451C-BD59-947A7F5A8189}" type="pres">
      <dgm:prSet presAssocID="{45360FD5-F130-428D-9AB4-61B7F915C3FD}" presName="level2hierChild" presStyleCnt="0"/>
      <dgm:spPr/>
    </dgm:pt>
    <dgm:pt modelId="{7EBE54FA-76C4-4343-BBCC-0F2238D821FE}" type="pres">
      <dgm:prSet presAssocID="{54CBFC6B-3D68-42F8-80CE-22FFF3F8D430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98FCBDAD-73ED-4361-8AC1-4EAF85F1FA43}" type="pres">
      <dgm:prSet presAssocID="{54CBFC6B-3D68-42F8-80CE-22FFF3F8D430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FE8E280-E1CE-4146-B17B-7C6B8A044FC0}" type="pres">
      <dgm:prSet presAssocID="{0255267A-A7A1-4AF2-9988-5A68A5D01F7F}" presName="root2" presStyleCnt="0"/>
      <dgm:spPr/>
    </dgm:pt>
    <dgm:pt modelId="{96EA6393-BEAB-42A7-AB3A-14AF9C0A943E}" type="pres">
      <dgm:prSet presAssocID="{0255267A-A7A1-4AF2-9988-5A68A5D01F7F}" presName="LevelTwoTextNode" presStyleLbl="node2" presStyleIdx="0" presStyleCnt="4" custScaleX="1300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3CC049-0BBC-4327-AABF-2EA48BF40C09}" type="pres">
      <dgm:prSet presAssocID="{0255267A-A7A1-4AF2-9988-5A68A5D01F7F}" presName="level3hierChild" presStyleCnt="0"/>
      <dgm:spPr/>
    </dgm:pt>
    <dgm:pt modelId="{692D19BB-CA29-47E2-B4CC-87223A0A15B7}" type="pres">
      <dgm:prSet presAssocID="{A5131A01-8153-45B7-A2BC-7FAB7CCDB3D0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BAABC37A-252A-4682-B3D2-8A3CE71F23B0}" type="pres">
      <dgm:prSet presAssocID="{A5131A01-8153-45B7-A2BC-7FAB7CCDB3D0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46655CB-585E-465B-BDB8-696E204885A9}" type="pres">
      <dgm:prSet presAssocID="{AAE776A5-3B21-4161-847E-E797E1F47C3F}" presName="root2" presStyleCnt="0"/>
      <dgm:spPr/>
    </dgm:pt>
    <dgm:pt modelId="{D55EC4D5-321F-4680-947A-EA2C45FF4BC5}" type="pres">
      <dgm:prSet presAssocID="{AAE776A5-3B21-4161-847E-E797E1F47C3F}" presName="LevelTwoTextNode" presStyleLbl="node2" presStyleIdx="1" presStyleCnt="4" custScaleX="1302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2A9A36-D2AE-4B5B-96DC-11430FF5EDA4}" type="pres">
      <dgm:prSet presAssocID="{AAE776A5-3B21-4161-847E-E797E1F47C3F}" presName="level3hierChild" presStyleCnt="0"/>
      <dgm:spPr/>
    </dgm:pt>
    <dgm:pt modelId="{3D3FBC3F-FF22-4455-9123-896D17EAFB69}" type="pres">
      <dgm:prSet presAssocID="{F35D4CBC-0EC0-4A4A-A89C-860723CE6DE6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50A9B923-DAA8-457E-97F5-48803D4766FD}" type="pres">
      <dgm:prSet presAssocID="{F35D4CBC-0EC0-4A4A-A89C-860723CE6DE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4274C92D-F81B-445B-868E-509B1914F24C}" type="pres">
      <dgm:prSet presAssocID="{650BB23A-350D-4AAD-AE4B-D2BE64655402}" presName="root2" presStyleCnt="0"/>
      <dgm:spPr/>
    </dgm:pt>
    <dgm:pt modelId="{0ED47864-D5C4-4134-A0FF-9D6FD9BD8327}" type="pres">
      <dgm:prSet presAssocID="{650BB23A-350D-4AAD-AE4B-D2BE64655402}" presName="LevelTwoTextNode" presStyleLbl="node2" presStyleIdx="2" presStyleCnt="4" custScaleX="1309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943C10-578B-456A-A9B4-5CE421354D5A}" type="pres">
      <dgm:prSet presAssocID="{650BB23A-350D-4AAD-AE4B-D2BE64655402}" presName="level3hierChild" presStyleCnt="0"/>
      <dgm:spPr/>
    </dgm:pt>
    <dgm:pt modelId="{814EE206-9E68-47C8-A719-1749A859CAA1}" type="pres">
      <dgm:prSet presAssocID="{5031EB76-F9CC-41C7-85EB-B5BE07F575B9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8A9F21E2-E609-4940-B9FE-3CDEADFBD68C}" type="pres">
      <dgm:prSet presAssocID="{5031EB76-F9CC-41C7-85EB-B5BE07F575B9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7D40ACE-494A-4EC3-823C-23EDA59CB966}" type="pres">
      <dgm:prSet presAssocID="{51F04BA6-684D-4BDE-BD05-E7CEB50228C6}" presName="root2" presStyleCnt="0"/>
      <dgm:spPr/>
    </dgm:pt>
    <dgm:pt modelId="{574A362C-4E84-4C59-8710-FD8561FD056C}" type="pres">
      <dgm:prSet presAssocID="{51F04BA6-684D-4BDE-BD05-E7CEB50228C6}" presName="LevelTwoTextNode" presStyleLbl="node2" presStyleIdx="3" presStyleCnt="4" custScaleX="1300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E435F-7EF7-432B-BA0F-12C988212827}" type="pres">
      <dgm:prSet presAssocID="{51F04BA6-684D-4BDE-BD05-E7CEB50228C6}" presName="level3hierChild" presStyleCnt="0"/>
      <dgm:spPr/>
    </dgm:pt>
  </dgm:ptLst>
  <dgm:cxnLst>
    <dgm:cxn modelId="{89E2B507-C584-482A-ACDC-876C37A73EB1}" srcId="{45360FD5-F130-428D-9AB4-61B7F915C3FD}" destId="{51F04BA6-684D-4BDE-BD05-E7CEB50228C6}" srcOrd="3" destOrd="0" parTransId="{5031EB76-F9CC-41C7-85EB-B5BE07F575B9}" sibTransId="{F2238F1C-B68F-4C42-9C22-3B9203814E9E}"/>
    <dgm:cxn modelId="{4C795DBD-489B-4065-9F0C-AB49F70837A1}" srcId="{40833BE1-F0C4-4B0C-BE3D-A9A3DA6D183A}" destId="{45360FD5-F130-428D-9AB4-61B7F915C3FD}" srcOrd="0" destOrd="0" parTransId="{D246AE4A-2180-42D5-8375-5C1C5C6F1B17}" sibTransId="{E7ABDC50-4F6A-49B5-8D41-C83BB150ADB8}"/>
    <dgm:cxn modelId="{43F7A67D-BF2B-4F02-8245-2FA920F097DB}" type="presOf" srcId="{F35D4CBC-0EC0-4A4A-A89C-860723CE6DE6}" destId="{50A9B923-DAA8-457E-97F5-48803D4766FD}" srcOrd="1" destOrd="0" presId="urn:microsoft.com/office/officeart/2005/8/layout/hierarchy2"/>
    <dgm:cxn modelId="{F0B8AB02-265A-4D2B-8E4E-49A39AF9032E}" type="presOf" srcId="{0255267A-A7A1-4AF2-9988-5A68A5D01F7F}" destId="{96EA6393-BEAB-42A7-AB3A-14AF9C0A943E}" srcOrd="0" destOrd="0" presId="urn:microsoft.com/office/officeart/2005/8/layout/hierarchy2"/>
    <dgm:cxn modelId="{DEFDB15F-3BBC-4790-8649-22BDFBAE2ACE}" srcId="{45360FD5-F130-428D-9AB4-61B7F915C3FD}" destId="{0255267A-A7A1-4AF2-9988-5A68A5D01F7F}" srcOrd="0" destOrd="0" parTransId="{54CBFC6B-3D68-42F8-80CE-22FFF3F8D430}" sibTransId="{2DCED563-BCF6-4DBB-B873-63644C1CBCB1}"/>
    <dgm:cxn modelId="{67260AF1-EA15-48D3-BCE4-9B4D1110F3F5}" type="presOf" srcId="{54CBFC6B-3D68-42F8-80CE-22FFF3F8D430}" destId="{7EBE54FA-76C4-4343-BBCC-0F2238D821FE}" srcOrd="0" destOrd="0" presId="urn:microsoft.com/office/officeart/2005/8/layout/hierarchy2"/>
    <dgm:cxn modelId="{C7A74845-3CB3-4848-B5B4-91A5D763F460}" type="presOf" srcId="{45360FD5-F130-428D-9AB4-61B7F915C3FD}" destId="{76453DF3-3ADB-493B-9CFE-9242D9404403}" srcOrd="0" destOrd="0" presId="urn:microsoft.com/office/officeart/2005/8/layout/hierarchy2"/>
    <dgm:cxn modelId="{2014BD9E-9315-4617-9913-1F670CA8E77F}" type="presOf" srcId="{A5131A01-8153-45B7-A2BC-7FAB7CCDB3D0}" destId="{692D19BB-CA29-47E2-B4CC-87223A0A15B7}" srcOrd="0" destOrd="0" presId="urn:microsoft.com/office/officeart/2005/8/layout/hierarchy2"/>
    <dgm:cxn modelId="{9EB52D5C-6BAB-4C59-9C33-83F01817366B}" type="presOf" srcId="{A5131A01-8153-45B7-A2BC-7FAB7CCDB3D0}" destId="{BAABC37A-252A-4682-B3D2-8A3CE71F23B0}" srcOrd="1" destOrd="0" presId="urn:microsoft.com/office/officeart/2005/8/layout/hierarchy2"/>
    <dgm:cxn modelId="{7A5BC68F-0C06-422F-94E7-F82621A5DB6C}" type="presOf" srcId="{5031EB76-F9CC-41C7-85EB-B5BE07F575B9}" destId="{8A9F21E2-E609-4940-B9FE-3CDEADFBD68C}" srcOrd="1" destOrd="0" presId="urn:microsoft.com/office/officeart/2005/8/layout/hierarchy2"/>
    <dgm:cxn modelId="{FB577827-798D-46AF-B192-4F164FAA577E}" type="presOf" srcId="{51F04BA6-684D-4BDE-BD05-E7CEB50228C6}" destId="{574A362C-4E84-4C59-8710-FD8561FD056C}" srcOrd="0" destOrd="0" presId="urn:microsoft.com/office/officeart/2005/8/layout/hierarchy2"/>
    <dgm:cxn modelId="{55099A1E-9F58-4D63-AFD1-87642F3AC78A}" type="presOf" srcId="{AAE776A5-3B21-4161-847E-E797E1F47C3F}" destId="{D55EC4D5-321F-4680-947A-EA2C45FF4BC5}" srcOrd="0" destOrd="0" presId="urn:microsoft.com/office/officeart/2005/8/layout/hierarchy2"/>
    <dgm:cxn modelId="{ACDE13DB-AAD2-4D6F-A915-BA73E620D081}" type="presOf" srcId="{5031EB76-F9CC-41C7-85EB-B5BE07F575B9}" destId="{814EE206-9E68-47C8-A719-1749A859CAA1}" srcOrd="0" destOrd="0" presId="urn:microsoft.com/office/officeart/2005/8/layout/hierarchy2"/>
    <dgm:cxn modelId="{771F7272-E581-486A-A440-C11AE4DE10DF}" srcId="{45360FD5-F130-428D-9AB4-61B7F915C3FD}" destId="{650BB23A-350D-4AAD-AE4B-D2BE64655402}" srcOrd="2" destOrd="0" parTransId="{F35D4CBC-0EC0-4A4A-A89C-860723CE6DE6}" sibTransId="{37F50B25-2440-487B-BBBE-A06B7CA88D70}"/>
    <dgm:cxn modelId="{44A38227-81F1-4BA0-BB5E-8A6D54B5518A}" type="presOf" srcId="{40833BE1-F0C4-4B0C-BE3D-A9A3DA6D183A}" destId="{60A33588-32F2-46C6-A86E-366F89FF5DCF}" srcOrd="0" destOrd="0" presId="urn:microsoft.com/office/officeart/2005/8/layout/hierarchy2"/>
    <dgm:cxn modelId="{80D41EDF-3008-4A9D-A922-9DBA4A0E6DFD}" type="presOf" srcId="{54CBFC6B-3D68-42F8-80CE-22FFF3F8D430}" destId="{98FCBDAD-73ED-4361-8AC1-4EAF85F1FA43}" srcOrd="1" destOrd="0" presId="urn:microsoft.com/office/officeart/2005/8/layout/hierarchy2"/>
    <dgm:cxn modelId="{B097BAB6-230C-46A1-AFA5-C0F57CC97AE9}" srcId="{45360FD5-F130-428D-9AB4-61B7F915C3FD}" destId="{AAE776A5-3B21-4161-847E-E797E1F47C3F}" srcOrd="1" destOrd="0" parTransId="{A5131A01-8153-45B7-A2BC-7FAB7CCDB3D0}" sibTransId="{80FC5E8C-2C17-4CBC-B70A-47B70B8FDD8D}"/>
    <dgm:cxn modelId="{1E6F2896-49BF-495E-AA5D-A11CC636FC9F}" type="presOf" srcId="{650BB23A-350D-4AAD-AE4B-D2BE64655402}" destId="{0ED47864-D5C4-4134-A0FF-9D6FD9BD8327}" srcOrd="0" destOrd="0" presId="urn:microsoft.com/office/officeart/2005/8/layout/hierarchy2"/>
    <dgm:cxn modelId="{1CF2C3D3-DAE3-4A45-8852-F3B81144DA96}" type="presOf" srcId="{F35D4CBC-0EC0-4A4A-A89C-860723CE6DE6}" destId="{3D3FBC3F-FF22-4455-9123-896D17EAFB69}" srcOrd="0" destOrd="0" presId="urn:microsoft.com/office/officeart/2005/8/layout/hierarchy2"/>
    <dgm:cxn modelId="{D8CFBFDE-0E37-432C-B5E2-9C5D9E897B24}" type="presParOf" srcId="{60A33588-32F2-46C6-A86E-366F89FF5DCF}" destId="{577500C0-4EFD-43C3-841A-F24300C2349F}" srcOrd="0" destOrd="0" presId="urn:microsoft.com/office/officeart/2005/8/layout/hierarchy2"/>
    <dgm:cxn modelId="{C79516FF-35DF-4757-9BC7-C4B9D990EE0C}" type="presParOf" srcId="{577500C0-4EFD-43C3-841A-F24300C2349F}" destId="{76453DF3-3ADB-493B-9CFE-9242D9404403}" srcOrd="0" destOrd="0" presId="urn:microsoft.com/office/officeart/2005/8/layout/hierarchy2"/>
    <dgm:cxn modelId="{0F38B09B-5D0D-4406-B0E8-8C584546C614}" type="presParOf" srcId="{577500C0-4EFD-43C3-841A-F24300C2349F}" destId="{81069CC8-E707-451C-BD59-947A7F5A8189}" srcOrd="1" destOrd="0" presId="urn:microsoft.com/office/officeart/2005/8/layout/hierarchy2"/>
    <dgm:cxn modelId="{92CA2063-2A9C-4EBD-9557-EDFDBE1FE316}" type="presParOf" srcId="{81069CC8-E707-451C-BD59-947A7F5A8189}" destId="{7EBE54FA-76C4-4343-BBCC-0F2238D821FE}" srcOrd="0" destOrd="0" presId="urn:microsoft.com/office/officeart/2005/8/layout/hierarchy2"/>
    <dgm:cxn modelId="{F4FF9A63-8D08-4250-B778-76738212137F}" type="presParOf" srcId="{7EBE54FA-76C4-4343-BBCC-0F2238D821FE}" destId="{98FCBDAD-73ED-4361-8AC1-4EAF85F1FA43}" srcOrd="0" destOrd="0" presId="urn:microsoft.com/office/officeart/2005/8/layout/hierarchy2"/>
    <dgm:cxn modelId="{A0604360-7E49-4ACB-91E1-3C0D114E0CE7}" type="presParOf" srcId="{81069CC8-E707-451C-BD59-947A7F5A8189}" destId="{FFE8E280-E1CE-4146-B17B-7C6B8A044FC0}" srcOrd="1" destOrd="0" presId="urn:microsoft.com/office/officeart/2005/8/layout/hierarchy2"/>
    <dgm:cxn modelId="{5DAE0A1F-DAA1-43FD-8EDE-494C3013250C}" type="presParOf" srcId="{FFE8E280-E1CE-4146-B17B-7C6B8A044FC0}" destId="{96EA6393-BEAB-42A7-AB3A-14AF9C0A943E}" srcOrd="0" destOrd="0" presId="urn:microsoft.com/office/officeart/2005/8/layout/hierarchy2"/>
    <dgm:cxn modelId="{DC0F0248-6C0E-4B23-9DA8-B8C31E501132}" type="presParOf" srcId="{FFE8E280-E1CE-4146-B17B-7C6B8A044FC0}" destId="{663CC049-0BBC-4327-AABF-2EA48BF40C09}" srcOrd="1" destOrd="0" presId="urn:microsoft.com/office/officeart/2005/8/layout/hierarchy2"/>
    <dgm:cxn modelId="{6B1B86FD-BDCE-4DFF-8595-2FF50D8D6FFB}" type="presParOf" srcId="{81069CC8-E707-451C-BD59-947A7F5A8189}" destId="{692D19BB-CA29-47E2-B4CC-87223A0A15B7}" srcOrd="2" destOrd="0" presId="urn:microsoft.com/office/officeart/2005/8/layout/hierarchy2"/>
    <dgm:cxn modelId="{A63FD36A-7BEE-4532-91EB-7DCC87393888}" type="presParOf" srcId="{692D19BB-CA29-47E2-B4CC-87223A0A15B7}" destId="{BAABC37A-252A-4682-B3D2-8A3CE71F23B0}" srcOrd="0" destOrd="0" presId="urn:microsoft.com/office/officeart/2005/8/layout/hierarchy2"/>
    <dgm:cxn modelId="{DF0A7AEB-4E9F-4624-AC5C-834101AECDE4}" type="presParOf" srcId="{81069CC8-E707-451C-BD59-947A7F5A8189}" destId="{E46655CB-585E-465B-BDB8-696E204885A9}" srcOrd="3" destOrd="0" presId="urn:microsoft.com/office/officeart/2005/8/layout/hierarchy2"/>
    <dgm:cxn modelId="{E3256736-DE3C-4E84-BD44-221EABF45C68}" type="presParOf" srcId="{E46655CB-585E-465B-BDB8-696E204885A9}" destId="{D55EC4D5-321F-4680-947A-EA2C45FF4BC5}" srcOrd="0" destOrd="0" presId="urn:microsoft.com/office/officeart/2005/8/layout/hierarchy2"/>
    <dgm:cxn modelId="{B20B8C5B-4814-4902-98F2-6913BBEF5662}" type="presParOf" srcId="{E46655CB-585E-465B-BDB8-696E204885A9}" destId="{282A9A36-D2AE-4B5B-96DC-11430FF5EDA4}" srcOrd="1" destOrd="0" presId="urn:microsoft.com/office/officeart/2005/8/layout/hierarchy2"/>
    <dgm:cxn modelId="{DD2B6480-42E9-49C0-AB82-01AA8E863274}" type="presParOf" srcId="{81069CC8-E707-451C-BD59-947A7F5A8189}" destId="{3D3FBC3F-FF22-4455-9123-896D17EAFB69}" srcOrd="4" destOrd="0" presId="urn:microsoft.com/office/officeart/2005/8/layout/hierarchy2"/>
    <dgm:cxn modelId="{A8B32AD6-922B-4DF1-A092-D47EAE28F494}" type="presParOf" srcId="{3D3FBC3F-FF22-4455-9123-896D17EAFB69}" destId="{50A9B923-DAA8-457E-97F5-48803D4766FD}" srcOrd="0" destOrd="0" presId="urn:microsoft.com/office/officeart/2005/8/layout/hierarchy2"/>
    <dgm:cxn modelId="{10B5024C-BC24-41A8-B975-B07FB49C2FA1}" type="presParOf" srcId="{81069CC8-E707-451C-BD59-947A7F5A8189}" destId="{4274C92D-F81B-445B-868E-509B1914F24C}" srcOrd="5" destOrd="0" presId="urn:microsoft.com/office/officeart/2005/8/layout/hierarchy2"/>
    <dgm:cxn modelId="{1B045843-4CE9-4DEF-BE39-65E80F3E0FF1}" type="presParOf" srcId="{4274C92D-F81B-445B-868E-509B1914F24C}" destId="{0ED47864-D5C4-4134-A0FF-9D6FD9BD8327}" srcOrd="0" destOrd="0" presId="urn:microsoft.com/office/officeart/2005/8/layout/hierarchy2"/>
    <dgm:cxn modelId="{717199FC-F90C-481D-87E6-EFE15A0DC3BE}" type="presParOf" srcId="{4274C92D-F81B-445B-868E-509B1914F24C}" destId="{61943C10-578B-456A-A9B4-5CE421354D5A}" srcOrd="1" destOrd="0" presId="urn:microsoft.com/office/officeart/2005/8/layout/hierarchy2"/>
    <dgm:cxn modelId="{08725C7B-AEBF-4A97-AC57-8BAA0EA50948}" type="presParOf" srcId="{81069CC8-E707-451C-BD59-947A7F5A8189}" destId="{814EE206-9E68-47C8-A719-1749A859CAA1}" srcOrd="6" destOrd="0" presId="urn:microsoft.com/office/officeart/2005/8/layout/hierarchy2"/>
    <dgm:cxn modelId="{CCD6CD8C-61EF-40E2-852A-04CE5A4665B1}" type="presParOf" srcId="{814EE206-9E68-47C8-A719-1749A859CAA1}" destId="{8A9F21E2-E609-4940-B9FE-3CDEADFBD68C}" srcOrd="0" destOrd="0" presId="urn:microsoft.com/office/officeart/2005/8/layout/hierarchy2"/>
    <dgm:cxn modelId="{4680BE3D-9BD3-45E7-A6A9-022FD972840D}" type="presParOf" srcId="{81069CC8-E707-451C-BD59-947A7F5A8189}" destId="{67D40ACE-494A-4EC3-823C-23EDA59CB966}" srcOrd="7" destOrd="0" presId="urn:microsoft.com/office/officeart/2005/8/layout/hierarchy2"/>
    <dgm:cxn modelId="{17C4C3E9-A899-46F4-8F16-C181BEF4D164}" type="presParOf" srcId="{67D40ACE-494A-4EC3-823C-23EDA59CB966}" destId="{574A362C-4E84-4C59-8710-FD8561FD056C}" srcOrd="0" destOrd="0" presId="urn:microsoft.com/office/officeart/2005/8/layout/hierarchy2"/>
    <dgm:cxn modelId="{12B90871-994A-4A4A-BF9B-004EDC876DC2}" type="presParOf" srcId="{67D40ACE-494A-4EC3-823C-23EDA59CB966}" destId="{415E435F-7EF7-432B-BA0F-12C988212827}" srcOrd="1" destOrd="0" presId="urn:microsoft.com/office/officeart/2005/8/layout/hierarchy2"/>
  </dgm:cxnLst>
  <dgm:bg/>
  <dgm:whole>
    <a:ln>
      <a:solidFill>
        <a:schemeClr val="lt1">
          <a:hueOff val="0"/>
          <a:satOff val="0"/>
          <a:lumOff val="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1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685798" y="1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Group 21"/>
          <p:cNvGrpSpPr/>
          <p:nvPr/>
        </p:nvGrpSpPr>
        <p:grpSpPr>
          <a:xfrm>
            <a:off x="3775365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Group 21"/>
          <p:cNvGrpSpPr/>
          <p:nvPr/>
        </p:nvGrpSpPr>
        <p:grpSpPr>
          <a:xfrm>
            <a:off x="3775365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4592781" y="2133601"/>
            <a:ext cx="3865419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1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3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9" y="3756819"/>
            <a:ext cx="3429000" cy="639763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22"/>
          <p:cNvGrpSpPr/>
          <p:nvPr/>
        </p:nvGrpSpPr>
        <p:grpSpPr>
          <a:xfrm>
            <a:off x="4695701" y="2133601"/>
            <a:ext cx="4448299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4" y="5147954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6" y="5103130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2" name="Group 21"/>
          <p:cNvGrpSpPr/>
          <p:nvPr/>
        </p:nvGrpSpPr>
        <p:grpSpPr>
          <a:xfrm>
            <a:off x="3775365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60000">
              <a:schemeClr val="bg2">
                <a:satMod val="125000"/>
                <a:lumOff val="10000"/>
                <a:lumMod val="100000"/>
              </a:schemeClr>
            </a:gs>
            <a:gs pos="0">
              <a:schemeClr val="bg2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903E0-3195-4B81-9C5D-67A595D61F16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8B76-77DB-4C9A-8684-75BF30252D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1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1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7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2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5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700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8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5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4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3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6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3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3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ransition spd="slow">
    <p:blinds dir="vert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1%20&#1048;&#1057;&#1058;&#1054;&#1056;&#1048;&#1063;&#1045;&#1057;&#1050;&#1054;&#1045;%20&#1056;&#1040;&#1047;&#1042;&#1048;&#1058;&#1048;&#1045;%20&#1041;&#1040;&#1057;&#1050;&#1045;&#1058;&#1041;&#1054;&#1051;&#1040;.ppt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hyperlink" Target="&#1055;&#1088;&#1080;&#1083;&#1086;&#1078;&#1077;&#1085;&#1080;&#1077;%203%20&#1054;&#1051;&#1048;&#1052;&#1055;&#1048;&#1049;&#1057;&#1050;&#1048;&#1045;%20&#1055;&#1056;&#1048;&#1053;&#1062;&#1048;&#1055;&#1067;,%20&#1058;&#1056;&#1040;&#1044;&#1048;&#1062;&#1048;&#1048;,%20&#1055;&#1056;&#1040;&#1042;&#1048;&#1051;&#1040;.ppt" TargetMode="External"/><Relationship Id="rId4" Type="http://schemas.openxmlformats.org/officeDocument/2006/relationships/hyperlink" Target="&#1055;&#1088;&#1080;&#1083;&#1086;&#1078;&#1077;&#1085;&#1080;&#1077;%202%20&#1048;&#1085;&#1089;&#1090;&#1088;&#1091;&#1082;&#1094;&#1080;&#1103;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7;&#1085;&#1080;&#1077;%205%20&#1054;&#1083;&#1080;&#1084;&#1087;&#1080;&#1081;&#1089;&#1082;&#1080;&#1077;%20&#1080;&#1075;&#1088;&#1099;.htm" TargetMode="External"/><Relationship Id="rId2" Type="http://schemas.openxmlformats.org/officeDocument/2006/relationships/hyperlink" Target="&#1055;&#1088;&#1080;&#1083;&#1086;&#1078;&#1077;&#1085;&#1080;&#1077;%204%20&#1047;&#1072;&#1082;&#1072;&#1083;&#1080;&#1074;&#1072;&#1085;&#1080;&#1077;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857224" y="214290"/>
            <a:ext cx="6215106" cy="50720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ИНФОРМАЦИОННЫЕ ТЕХНОЛОГИИ </a:t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НА УРОКАХ ФИЗИЧЕСКОЙ КУЛЬТУРЫ</a:t>
            </a:r>
            <a:endParaRPr lang="ru-RU" b="1" dirty="0">
              <a:solidFill>
                <a:schemeClr val="tx2">
                  <a:lumMod val="2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Содержимое 5" descr="j0439344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14876" y="2214554"/>
            <a:ext cx="4224338" cy="4224338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j044133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28604"/>
            <a:ext cx="4796020" cy="4277739"/>
          </a:xfr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868" y="0"/>
            <a:ext cx="5572132" cy="650083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+mn-lt"/>
              </a:rPr>
              <a:t/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/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/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/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/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/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/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Проникновение современных информационных технологий в сферу образования позволяет педагогам качественно изменить содержание, методы и организационные формы обучения по физической культуре. Целью этих технологий является усиление интеллектуальных возможностей учащихся в информационном обществе, а также </a:t>
            </a:r>
            <a:r>
              <a:rPr lang="ru-RU" sz="2200" b="1" dirty="0" err="1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гуманизация</a:t>
            </a:r>
            <a:r>
              <a:rPr lang="ru-RU" sz="22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, индивидуализация, интенсификация процесса обучения и повышение качества обучения на всех ступенях образовательной системы. </a:t>
            </a:r>
            <a:br>
              <a:rPr lang="ru-RU" sz="22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</a:br>
            <a:r>
              <a:rPr lang="ru-RU" sz="22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/>
            </a:r>
            <a:br>
              <a:rPr lang="ru-RU" sz="22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</a:br>
            <a:r>
              <a:rPr lang="ru-RU" sz="2200" b="1" dirty="0" smtClean="0">
                <a:latin typeface="+mn-lt"/>
              </a:rPr>
              <a:t/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/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/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.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7410" name="Picture 2" descr="C:\Documents and Settings\Админ\Мои документы\Мои рисунки\Организатор клипов (Microsoft)\j040794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285860"/>
            <a:ext cx="1904530" cy="15716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12" descr="j0397502.wm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86578" y="2786058"/>
            <a:ext cx="2143140" cy="3163910"/>
          </a:xfrm>
          <a:solidFill>
            <a:schemeClr val="bg2">
              <a:lumMod val="20000"/>
              <a:lumOff val="80000"/>
              <a:alpha val="2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0" y="1000108"/>
            <a:ext cx="9144000" cy="6643734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повышение эффективности и качества процесса обучения; </a:t>
            </a:r>
          </a:p>
          <a:p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повышение активности познавательной деятельности; </a:t>
            </a:r>
          </a:p>
          <a:p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углубление </a:t>
            </a:r>
            <a:r>
              <a:rPr lang="ru-RU" sz="2900" b="1" dirty="0" err="1" smtClean="0">
                <a:solidFill>
                  <a:schemeClr val="accent1">
                    <a:lumMod val="50000"/>
                  </a:schemeClr>
                </a:solidFill>
              </a:rPr>
              <a:t>межпредметных</a:t>
            </a: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 связей; </a:t>
            </a:r>
          </a:p>
          <a:p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увеличение объема и оптимизация поиска информации.</a:t>
            </a:r>
          </a:p>
          <a:p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развитие различных видов мышления; </a:t>
            </a:r>
          </a:p>
          <a:p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развитие коммуникативных способностей; </a:t>
            </a:r>
          </a:p>
          <a:p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эстетическое воспитание за счет использования компьютерной графики, технологии мультимедиа; </a:t>
            </a:r>
          </a:p>
          <a:p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формирование информационной культуры, умений осуществлять обработку информации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формирование умений осуществлять экспериментально–исследовательскую деятельность.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0"/>
            <a:ext cx="5929354" cy="1752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</a:b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Педагогические цели использования средств современных информационных технологий: </a:t>
            </a: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7410" name="Picture 2" descr="C:\Documents and Settings\Админ\Мои документы\Мои рисунки\Организатор клипов (Microsoft)\j033685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3571876"/>
            <a:ext cx="642942" cy="803678"/>
          </a:xfrm>
          <a:prstGeom prst="rect">
            <a:avLst/>
          </a:prstGeom>
          <a:noFill/>
        </p:spPr>
      </p:pic>
      <p:pic>
        <p:nvPicPr>
          <p:cNvPr id="17411" name="Picture 3" descr="C:\Documents and Settings\Админ\Мои документы\Мои рисунки\Организатор клипов (Microsoft)\Копия j043246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00504"/>
            <a:ext cx="816315" cy="8124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14282" y="214290"/>
          <a:ext cx="871543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Админ\Мои документы\Мои рисунки\Организатор клипов (Microsoft)\j04316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2285984" cy="228598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22"/>
            <a:ext cx="4714876" cy="564357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Электронный учебник – это автоматизированная обучающая система, включающая в себя дидактические, методические и информационно–справочные материалы по учебной дисциплине, а также программное обеспечение, которое позволяет комплексно использовать их для самостоятельного получения и контроля знаний. </a:t>
            </a:r>
          </a:p>
          <a:p>
            <a:endParaRPr lang="ru-RU" sz="1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285860"/>
            <a:ext cx="4857752" cy="5572140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</a:rPr>
              <a:t>Электронная презентация - это логически связанная последовательность слайдов, объединенную одной тематикой и общими принципами оформления.                 Целью презентации может быть:                                            - актуализация знаний;                    - сопровождение объяснения учителем нового материала;                - первичное закрепление   знаний;                                  - 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hlinkClick r:id="rId3" action="ppaction://hlinkpres?slideindex=1&amp;slidetitle="/>
              </a:rPr>
              <a:t>обобщение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hlinkClick r:id="rId4" action="ppaction://hlinkpres?slideindex=1&amp;slidetitle="/>
              </a:rPr>
              <a:t>систематизация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hlinkClick r:id="rId5" action="ppaction://hlinkpres?slideindex=1&amp;slidetitle="/>
              </a:rPr>
              <a:t>знаний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1800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09600"/>
            <a:ext cx="6715172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Электронные учебные пособия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5643602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Использование             компьютерных тестов на теоретических уроках физической культуры дает возможность: </a:t>
            </a:r>
          </a:p>
          <a:p>
            <a:pPr lvl="0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осуществлять реальную индивидуализацию и дифференциацию обучения </a:t>
            </a:r>
          </a:p>
          <a:p>
            <a:pPr lvl="0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вносить обоснованные изменения в процесс преподавания </a:t>
            </a:r>
          </a:p>
          <a:p>
            <a:pPr lvl="0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достоверно оценивать качество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обучения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hlinkClick r:id="rId3" action="ppaction://hlinkfile"/>
              </a:rPr>
              <a:t>и управлять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им. </a:t>
            </a:r>
          </a:p>
          <a:p>
            <a:endParaRPr lang="ru-RU" sz="1800" b="1" dirty="0"/>
          </a:p>
        </p:txBody>
      </p:sp>
      <p:pic>
        <p:nvPicPr>
          <p:cNvPr id="6" name="Содержимое 5" descr="j0396734.wmf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000760" y="3357562"/>
            <a:ext cx="2326123" cy="2326123"/>
          </a:xfrm>
          <a:ln w="76200" cmpd="sng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Тестовая система компьютерного контроля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38" y="571480"/>
            <a:ext cx="6429420" cy="3357586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atin typeface="+mn-lt"/>
              </a:rPr>
              <a:t>Спасибо </a:t>
            </a:r>
            <a:br>
              <a:rPr lang="ru-RU" sz="7200" b="1" dirty="0" smtClean="0">
                <a:latin typeface="+mn-lt"/>
              </a:rPr>
            </a:br>
            <a:r>
              <a:rPr lang="ru-RU" sz="7200" b="1" dirty="0" smtClean="0">
                <a:latin typeface="+mn-lt"/>
              </a:rPr>
              <a:t>за внимание</a:t>
            </a:r>
            <a:endParaRPr lang="ru-RU" sz="7200" b="1" dirty="0">
              <a:latin typeface="+mn-lt"/>
            </a:endParaRPr>
          </a:p>
        </p:txBody>
      </p:sp>
      <p:pic>
        <p:nvPicPr>
          <p:cNvPr id="8" name="Содержимое 7" descr="j0354499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3714752"/>
            <a:ext cx="3714776" cy="2840711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2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589</TotalTime>
  <Words>194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Тема2</vt:lpstr>
      <vt:lpstr>ИНФОРМАЦИОННЫЕ ТЕХНОЛОГИИ  НА УРОКАХ ФИЗИЧЕСКОЙ КУЛЬТУРЫ</vt:lpstr>
      <vt:lpstr>       Проникновение современных информационных технологий в сферу образования позволяет педагогам качественно изменить содержание, методы и организационные формы обучения по физической культуре. Целью этих технологий является усиление интеллектуальных возможностей учащихся в информационном обществе, а также гуманизация, индивидуализация, интенсификация процесса обучения и повышение качества обучения на всех ступенях образовательной системы.      .  </vt:lpstr>
      <vt:lpstr> Педагогические цели использования средств современных информационных технологий:  </vt:lpstr>
      <vt:lpstr>Слайд 4</vt:lpstr>
      <vt:lpstr>Электронные учебные пособия </vt:lpstr>
      <vt:lpstr>Тестовая система компьютерного контроля </vt:lpstr>
      <vt:lpstr>Спасибо 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ТЕХНОЛОГИИ НА УРОКАХ ФИЗИЧЕСКОЙ КУЛЬТУРЫ</dc:title>
  <dc:creator>ОЛЬГА</dc:creator>
  <cp:lastModifiedBy>ОЛЬГА</cp:lastModifiedBy>
  <cp:revision>58</cp:revision>
  <dcterms:created xsi:type="dcterms:W3CDTF">2010-01-26T16:15:51Z</dcterms:created>
  <dcterms:modified xsi:type="dcterms:W3CDTF">2010-01-29T13:24:50Z</dcterms:modified>
</cp:coreProperties>
</file>