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3" r:id="rId4"/>
    <p:sldId id="267" r:id="rId5"/>
    <p:sldId id="268" r:id="rId6"/>
    <p:sldId id="27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F5C2F-AAE4-4B6C-A7F9-6E60D6C769EE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3DAD3-B234-4010-856C-548C3BB37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D0DC-4C5C-43B3-A9FA-79B2C6FB0ABA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338C-BE29-4043-909F-20F9F5AC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vladimir.ru/events/3tour_ex3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museum.vladimir.ru/events/3tour_ex6.jpg" TargetMode="External"/><Relationship Id="rId2" Type="http://schemas.openxmlformats.org/officeDocument/2006/relationships/hyperlink" Target="http://www.museum.vladimir.ru/events/3tour_ex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seum.vladimir.ru/events/3tour_ex2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museum.vladimir.ru/events/3tour_ex4.jpg" TargetMode="External"/><Relationship Id="rId4" Type="http://schemas.openxmlformats.org/officeDocument/2006/relationships/hyperlink" Target="http://www.museum.vladimir.ru/events/3tour_ex1.jp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vladimir.ru/images/exhibition/vladimir/brothers8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museum.vladimir.ru/images/exhibition/vladimir/brothers9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useum.vladimir.ru/images/exhibition/vladimir/brothers7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museum.vladimir.ru/images/exhibition/vladimir/brothers6.jpg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.Г. Столе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5720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500042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Столетов Николай Григорьевич (1834-1912)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2000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 В </a:t>
            </a:r>
            <a:r>
              <a:rPr lang="ru-RU" sz="2800" dirty="0" err="1" smtClean="0"/>
              <a:t>русско</a:t>
            </a:r>
            <a:r>
              <a:rPr lang="ru-RU" sz="2800" dirty="0" smtClean="0"/>
              <a:t> – турецкой войне 1877-1878 гг. </a:t>
            </a:r>
            <a:r>
              <a:rPr lang="ru-RU" sz="2800" dirty="0"/>
              <a:t>Н</a:t>
            </a:r>
            <a:r>
              <a:rPr lang="ru-RU" sz="2800" dirty="0" smtClean="0"/>
              <a:t>иколай </a:t>
            </a:r>
            <a:r>
              <a:rPr lang="ru-RU" sz="2800" dirty="0"/>
              <a:t>Г</a:t>
            </a:r>
            <a:r>
              <a:rPr lang="ru-RU" sz="2800" dirty="0" smtClean="0"/>
              <a:t>ригорьевич руководил формированием, обучением и боевыми действиями болгарского ополчения, которое своей храбростью доказало,  что «многострадальный народ болгарский </a:t>
            </a:r>
            <a:r>
              <a:rPr lang="ru-RU" sz="2800" dirty="0" err="1" smtClean="0"/>
              <a:t>достоен</a:t>
            </a:r>
            <a:r>
              <a:rPr lang="ru-RU" sz="2800" dirty="0" smtClean="0"/>
              <a:t> свободы и истории».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37916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2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1000109"/>
            <a:ext cx="3143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«Наш генерал»–</a:t>
            </a:r>
          </a:p>
          <a:p>
            <a:pPr algn="ctr"/>
            <a:r>
              <a:rPr lang="ru-RU" sz="3600" dirty="0" smtClean="0"/>
              <a:t>    так называл        Н.Г.Столетова выдающийся поэт Иван </a:t>
            </a:r>
            <a:r>
              <a:rPr lang="ru-RU" sz="3600" dirty="0" err="1" smtClean="0"/>
              <a:t>Вазов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28670"/>
            <a:ext cx="81439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Безпуртегр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Фатисил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Квкарноскодс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Баклау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Ротгабов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Нытарово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7.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Слатар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Разаго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..................* *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8.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Юлбылни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........................* *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, times, serif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, times, serif"/>
                <a:ea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seum.vladimir.ru/image/events/small/3tour_ex5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00438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useum.vladimir.ru/image/events/small/3tour_ex1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714356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useum.vladimir.ru/image/events/small/3tour_ex2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71435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useum.vladimir.ru/image/events/small/3tour_ex3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71435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useum.vladimir.ru/image/events/small/3tour_ex4.jpg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571876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useum.vladimir.ru/image/events/small/3tour_ex6.jpg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3500438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 Память о воинской доблести и боевых заслугах генерала Н.Г.Столетова хранит во Владимире мемориальный Дом-музей Столетовых. 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2857520" cy="107157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Уникальный прибор из первой российской физической лаборатории, созданной А.Г. Столетовым в Московском университете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museum.vladimir.ru/image/exhibition/vladimir/small/brothers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useum.vladimir.ru/image/exhibition/vladimir/small/brothers6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2880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useum.vladimir.ru/image/exhibition/vladimir/small/brothers7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07194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useum.vladimir.ru/image/exhibition/vladimir/small/brothers8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4071942"/>
            <a:ext cx="2500322" cy="25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     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Скончался Н.Г. Столетов 27.6(10.7).1912 года в Царском Селе (ныне г. Пушкин Ленинградской обл.), похоронен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Князь - Владимирском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(старом) кладбище города Владимира.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огила Н.Г. Столетова, фото Юрия Борисо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00066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В русско – турецкой войне 1877-1878 гг. Николай Григорьевич руководил формированием, обучением и боевыми действиями болгарского ополчения, которое своей храбростью доказало,  что «многострадальный народ болгарский достоен свободы и истории».  </vt:lpstr>
      <vt:lpstr>Слайд 3</vt:lpstr>
      <vt:lpstr>Слайд 4</vt:lpstr>
      <vt:lpstr>Слайд 5</vt:lpstr>
      <vt:lpstr> Память о воинской доблести и боевых заслугах генерала Н.Г.Столетова хранит во Владимире мемориальный Дом-музей Столетовых.  </vt:lpstr>
      <vt:lpstr>                        Скончался Н.Г. Столетов 27.6(10.7).1912 года в Царском Селе (ныне г. Пушкин Ленинградской обл.), похоронен на Князь - Владимирском (старом) кладбище города Владимира.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2010-01-26T17:10:14Z</dcterms:created>
  <dcterms:modified xsi:type="dcterms:W3CDTF">2010-01-30T08:03:21Z</dcterms:modified>
</cp:coreProperties>
</file>