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9" r:id="rId2"/>
    <p:sldId id="257" r:id="rId3"/>
    <p:sldId id="270" r:id="rId4"/>
    <p:sldId id="258" r:id="rId5"/>
    <p:sldId id="260" r:id="rId6"/>
    <p:sldId id="261" r:id="rId7"/>
    <p:sldId id="264" r:id="rId8"/>
    <p:sldId id="263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C94A-3ED5-4F2A-96A2-FA865A3766CC}" type="datetimeFigureOut">
              <a:rPr lang="ru-RU" smtClean="0"/>
              <a:pPr/>
              <a:t>05.01.2010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AE357A8-15A7-4FE7-88EB-DF7113CBE4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C94A-3ED5-4F2A-96A2-FA865A3766CC}" type="datetimeFigureOut">
              <a:rPr lang="ru-RU" smtClean="0"/>
              <a:pPr/>
              <a:t>05.01.2010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57A8-15A7-4FE7-88EB-DF7113CBE4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C94A-3ED5-4F2A-96A2-FA865A3766CC}" type="datetimeFigureOut">
              <a:rPr lang="ru-RU" smtClean="0"/>
              <a:pPr/>
              <a:t>05.01.2010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57A8-15A7-4FE7-88EB-DF7113CBE4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C94A-3ED5-4F2A-96A2-FA865A3766CC}" type="datetimeFigureOut">
              <a:rPr lang="ru-RU" smtClean="0"/>
              <a:pPr/>
              <a:t>05.01.2010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AE357A8-15A7-4FE7-88EB-DF7113CBE4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C94A-3ED5-4F2A-96A2-FA865A3766CC}" type="datetimeFigureOut">
              <a:rPr lang="ru-RU" smtClean="0"/>
              <a:pPr/>
              <a:t>05.01.2010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57A8-15A7-4FE7-88EB-DF7113CBE4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C94A-3ED5-4F2A-96A2-FA865A3766CC}" type="datetimeFigureOut">
              <a:rPr lang="ru-RU" smtClean="0"/>
              <a:pPr/>
              <a:t>05.01.2010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57A8-15A7-4FE7-88EB-DF7113CBE4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C94A-3ED5-4F2A-96A2-FA865A3766CC}" type="datetimeFigureOut">
              <a:rPr lang="ru-RU" smtClean="0"/>
              <a:pPr/>
              <a:t>05.01.2010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AE357A8-15A7-4FE7-88EB-DF7113CBE4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C94A-3ED5-4F2A-96A2-FA865A3766CC}" type="datetimeFigureOut">
              <a:rPr lang="ru-RU" smtClean="0"/>
              <a:pPr/>
              <a:t>05.01.2010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57A8-15A7-4FE7-88EB-DF7113CBE4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C94A-3ED5-4F2A-96A2-FA865A3766CC}" type="datetimeFigureOut">
              <a:rPr lang="ru-RU" smtClean="0"/>
              <a:pPr/>
              <a:t>05.01.2010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57A8-15A7-4FE7-88EB-DF7113CBE4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C94A-3ED5-4F2A-96A2-FA865A3766CC}" type="datetimeFigureOut">
              <a:rPr lang="ru-RU" smtClean="0"/>
              <a:pPr/>
              <a:t>05.01.2010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57A8-15A7-4FE7-88EB-DF7113CBE4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C94A-3ED5-4F2A-96A2-FA865A3766CC}" type="datetimeFigureOut">
              <a:rPr lang="ru-RU" smtClean="0"/>
              <a:pPr/>
              <a:t>05.01.2010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57A8-15A7-4FE7-88EB-DF7113CBE4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AEAC94A-3ED5-4F2A-96A2-FA865A3766CC}" type="datetimeFigureOut">
              <a:rPr lang="ru-RU" smtClean="0"/>
              <a:pPr/>
              <a:t>05.01.2010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AE357A8-15A7-4FE7-88EB-DF7113CBE4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785794"/>
            <a:ext cx="7715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Тема урока: «Прямоугольник и квадрат»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714489"/>
            <a:ext cx="74295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Цель урока:</a:t>
            </a:r>
          </a:p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1)Ввести определение прямоугольника и 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2571744"/>
            <a:ext cx="72866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квадрата , познакомить учащихся со свойствами прямоугольника квадрата;</a:t>
            </a:r>
          </a:p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2)Развитие логического мышления;</a:t>
            </a:r>
          </a:p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3)Воспитание внимательности и интереса к предмету.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000108"/>
            <a:ext cx="57150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Задание. </a:t>
            </a: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Начертите несколько различных прямоугольников с периметром равным 18  см.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1071546"/>
            <a:ext cx="571504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Домашнее задание.</a:t>
            </a: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Свойства выучить. </a:t>
            </a: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Творческое задание. Решите уравнение, т.е. найти целые корни  уравнения х+у=24.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5918" y="1000108"/>
            <a:ext cx="52149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Итог урока. </a:t>
            </a: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Что нового узнали на уроке?</a:t>
            </a: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Что понравилось?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 rot="5400000">
            <a:off x="1071538" y="2214554"/>
            <a:ext cx="1285884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1928794" y="1357298"/>
            <a:ext cx="714380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643174" y="1357298"/>
            <a:ext cx="21431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786314" y="1357298"/>
            <a:ext cx="1857388" cy="1500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 flipV="1">
            <a:off x="4214810" y="2857496"/>
            <a:ext cx="2428892" cy="2286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500166" y="3071810"/>
            <a:ext cx="2714644" cy="20717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42976" y="2928934"/>
            <a:ext cx="3276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71605" y="150017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500298" y="857232"/>
            <a:ext cx="327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4714876" y="100010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6572264" y="2571744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4000496" y="528638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785794"/>
            <a:ext cx="114300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2786050" y="1214422"/>
            <a:ext cx="1428760" cy="142876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араллелограмм 3"/>
          <p:cNvSpPr/>
          <p:nvPr/>
        </p:nvSpPr>
        <p:spPr>
          <a:xfrm>
            <a:off x="6286512" y="1071546"/>
            <a:ext cx="1216152" cy="9144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>
            <a:off x="1571604" y="2786058"/>
            <a:ext cx="914400" cy="914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Трапеция 5"/>
          <p:cNvSpPr/>
          <p:nvPr/>
        </p:nvSpPr>
        <p:spPr>
          <a:xfrm>
            <a:off x="3500430" y="2928934"/>
            <a:ext cx="1500198" cy="1216152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Шестиугольник 6"/>
          <p:cNvSpPr/>
          <p:nvPr/>
        </p:nvSpPr>
        <p:spPr>
          <a:xfrm>
            <a:off x="6215074" y="2928934"/>
            <a:ext cx="1060704" cy="9144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643174" y="5072074"/>
            <a:ext cx="21431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643702" y="4714884"/>
            <a:ext cx="1214446" cy="11287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0034" y="5286388"/>
            <a:ext cx="155734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с одним вырезанным углом 10"/>
          <p:cNvSpPr/>
          <p:nvPr/>
        </p:nvSpPr>
        <p:spPr>
          <a:xfrm>
            <a:off x="4429124" y="785794"/>
            <a:ext cx="1485904" cy="91440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1214422"/>
            <a:ext cx="74295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Прямоугольник-четырехугольник, у которого все  углы прямые.</a:t>
            </a:r>
          </a:p>
          <a:p>
            <a:endParaRPr lang="ru-RU" sz="3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Диагональ – это отрезок, соединяющий две несоседние вершины четырехугольника.</a:t>
            </a:r>
          </a:p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</a:rPr>
              <a:t>Диагональ переводится как «идущая из угла в угол».</a:t>
            </a:r>
            <a:endParaRPr lang="ru-RU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71604" y="3357562"/>
            <a:ext cx="4286280" cy="2286016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571604" y="3357562"/>
            <a:ext cx="4286280" cy="2286016"/>
          </a:xfrm>
          <a:prstGeom prst="line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1571604" y="3357562"/>
            <a:ext cx="4286280" cy="2286016"/>
          </a:xfrm>
          <a:prstGeom prst="line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7158" y="357166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Давайте исследуем данную фигуру: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а) Что больше: сторона прямоугольника или его диагональ ?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б)  Измерьте   и  сравните  диагонали прямоугольника.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в)   Сравните  части диагоналей  на   которые разбиваются  точкой пересечения  диагоналей  прямоугольника.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348" y="571480"/>
            <a:ext cx="80010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Свойства прямоугольника:</a:t>
            </a:r>
          </a:p>
          <a:p>
            <a:endParaRPr lang="ru-RU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Противоположные стороны прямоугольника равны.</a:t>
            </a:r>
          </a:p>
          <a:p>
            <a:endParaRPr lang="ru-RU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Диагонали прямоугольника равны.</a:t>
            </a:r>
          </a:p>
          <a:p>
            <a:endParaRPr lang="ru-RU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Диагонали прямоугольника пересекаются и точкой пересечения делятся пополам.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642918"/>
            <a:ext cx="67151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Какая известная вам геометрическая фигура получится, если у прямоугольника все стороны равны?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571744"/>
            <a:ext cx="2786082" cy="2714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357554" y="2786058"/>
            <a:ext cx="52864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Квадрат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-это четырехугольник, у которого все углы прямые и все стороны равны.</a:t>
            </a:r>
          </a:p>
          <a:p>
            <a:endParaRPr lang="ru-RU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Квадрат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-это прямоугольник, у которого все стороны равны.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714356"/>
            <a:ext cx="72866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Давайте исследуем данную фигуру.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1538" y="2571744"/>
            <a:ext cx="3214710" cy="30003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071538" y="2571744"/>
            <a:ext cx="571504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071538" y="2571744"/>
            <a:ext cx="3214710" cy="3000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0800000" flipV="1">
            <a:off x="1071538" y="2571744"/>
            <a:ext cx="3214710" cy="30003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071538" y="2571744"/>
            <a:ext cx="3214710" cy="3000396"/>
          </a:xfrm>
          <a:prstGeom prst="line">
            <a:avLst/>
          </a:prstGeom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17" idx="0"/>
          </p:cNvCxnSpPr>
          <p:nvPr/>
        </p:nvCxnSpPr>
        <p:spPr>
          <a:xfrm rot="5400000" flipH="1" flipV="1">
            <a:off x="1154974" y="2440867"/>
            <a:ext cx="3000396" cy="326215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57224" y="221455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214810" y="2357430"/>
            <a:ext cx="256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</a:t>
            </a:r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357686" y="550070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</a:t>
            </a:r>
            <a:endParaRPr lang="ru-RU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857224" y="557214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214422"/>
            <a:ext cx="80724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Свойства квадрата.</a:t>
            </a:r>
          </a:p>
          <a:p>
            <a:endParaRPr lang="ru-RU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Диагонали квадрата равны.</a:t>
            </a:r>
          </a:p>
          <a:p>
            <a:endParaRPr lang="ru-RU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Диагонали квадрата пересекаются и точкой  пересечения делятся пополам.</a:t>
            </a:r>
          </a:p>
          <a:p>
            <a:endParaRPr lang="ru-RU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Диагонали квадрата пересекаются под прямым углом.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296</TotalTime>
  <Words>242</Words>
  <Application>Microsoft Office PowerPoint</Application>
  <PresentationFormat>Экран (4:3)</PresentationFormat>
  <Paragraphs>51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«Прямоугольник и квадрат»</dc:title>
  <dc:creator>SamLab.ws</dc:creator>
  <cp:lastModifiedBy>SamLab.ws</cp:lastModifiedBy>
  <cp:revision>41</cp:revision>
  <dcterms:created xsi:type="dcterms:W3CDTF">2009-09-08T17:54:13Z</dcterms:created>
  <dcterms:modified xsi:type="dcterms:W3CDTF">2010-01-05T15:12:22Z</dcterms:modified>
</cp:coreProperties>
</file>