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3" r:id="rId3"/>
    <p:sldId id="264" r:id="rId4"/>
    <p:sldId id="269" r:id="rId5"/>
    <p:sldId id="268" r:id="rId6"/>
    <p:sldId id="275" r:id="rId7"/>
    <p:sldId id="270" r:id="rId8"/>
    <p:sldId id="267" r:id="rId9"/>
    <p:sldId id="271" r:id="rId10"/>
    <p:sldId id="257" r:id="rId11"/>
    <p:sldId id="258" r:id="rId12"/>
    <p:sldId id="259" r:id="rId13"/>
    <p:sldId id="260" r:id="rId14"/>
    <p:sldId id="272" r:id="rId15"/>
    <p:sldId id="27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99FF"/>
    <a:srgbClr val="99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A512-F285-4DE7-8865-5A30F4AB2612}" type="datetimeFigureOut">
              <a:rPr lang="ru-RU" smtClean="0"/>
              <a:pPr/>
              <a:t>18.05.2009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0020-06ED-4BA0-BFD0-C8608754A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3214686"/>
            <a:ext cx="8429652" cy="785810"/>
          </a:xfrm>
        </p:spPr>
        <p:txBody>
          <a:bodyPr>
            <a:noAutofit/>
          </a:bodyPr>
          <a:lstStyle/>
          <a:p>
            <a:r>
              <a:rPr lang="ru-RU" sz="5400" dirty="0" smtClean="0"/>
              <a:t>В земное недра ты, Химия, </a:t>
            </a:r>
            <a:br>
              <a:rPr lang="ru-RU" sz="5400" dirty="0" smtClean="0"/>
            </a:br>
            <a:r>
              <a:rPr lang="ru-RU" sz="5400" dirty="0" smtClean="0"/>
              <a:t>Проникни взора остротой, </a:t>
            </a:r>
            <a:br>
              <a:rPr lang="ru-RU" sz="5400" dirty="0" smtClean="0"/>
            </a:br>
            <a:r>
              <a:rPr lang="ru-RU" sz="5400" dirty="0" smtClean="0"/>
              <a:t>И что содержит в нём</a:t>
            </a:r>
            <a:br>
              <a:rPr lang="ru-RU" sz="5400" dirty="0" smtClean="0"/>
            </a:br>
            <a:r>
              <a:rPr lang="ru-RU" sz="5400" dirty="0" smtClean="0"/>
              <a:t>Россия</a:t>
            </a:r>
            <a:br>
              <a:rPr lang="ru-RU" sz="5400" dirty="0" smtClean="0"/>
            </a:br>
            <a:r>
              <a:rPr lang="ru-RU" sz="5400" dirty="0" smtClean="0"/>
              <a:t>Драги сокровища открой.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786454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Ломоносов М.В.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Пятна ржавчины на металлической поверхности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171 Коррозия Ахлебинин 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Коррозия наносит ощутимый экономический ущерб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170 Коррозия Ахлебинин 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Эйфелева башня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80304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600200"/>
            <a:ext cx="3643338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Скульптурная композиция «Рабочий и колхозница В.И. Мухиной изготовлена из нержавеющей стали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Рабочий и колхозниц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86175" y="2877344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Видео фрагменты.</a:t>
            </a:r>
          </a:p>
          <a:p>
            <a:pPr algn="ctr">
              <a:buNone/>
            </a:pPr>
            <a:r>
              <a:rPr lang="ru-RU" b="1" dirty="0" smtClean="0"/>
              <a:t>Способы защиты от коррозии.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овая папка\ferry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Какое из указанных ниже слов исторически</a:t>
            </a:r>
          </a:p>
          <a:p>
            <a:pPr>
              <a:buNone/>
            </a:pPr>
            <a:r>
              <a:rPr lang="ru-RU" sz="4000" dirty="0" smtClean="0"/>
              <a:t>является однокоренным слову «ржавчина» :</a:t>
            </a:r>
          </a:p>
          <a:p>
            <a:pPr>
              <a:buNone/>
            </a:pPr>
            <a:r>
              <a:rPr lang="ru-RU" sz="4000" dirty="0" smtClean="0"/>
              <a:t>Зардеться,       оранжевый,        ржаной.</a:t>
            </a:r>
            <a:endParaRPr lang="ru-RU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Речь пойдёт  о чистых веществах и смесях.</a:t>
            </a:r>
          </a:p>
          <a:p>
            <a:pPr>
              <a:buNone/>
            </a:pPr>
            <a:r>
              <a:rPr lang="ru-RU" dirty="0" smtClean="0"/>
              <a:t> А)дистиллированная вода</a:t>
            </a:r>
          </a:p>
          <a:p>
            <a:pPr>
              <a:buNone/>
            </a:pPr>
            <a:r>
              <a:rPr lang="ru-RU" dirty="0" smtClean="0"/>
              <a:t>Б)медь</a:t>
            </a:r>
          </a:p>
          <a:p>
            <a:pPr>
              <a:buNone/>
            </a:pPr>
            <a:r>
              <a:rPr lang="ru-RU" dirty="0" smtClean="0"/>
              <a:t>В)почва</a:t>
            </a:r>
          </a:p>
          <a:p>
            <a:pPr>
              <a:buNone/>
            </a:pPr>
            <a:r>
              <a:rPr lang="ru-RU" dirty="0" smtClean="0"/>
              <a:t>Г)Сахар</a:t>
            </a:r>
          </a:p>
          <a:p>
            <a:pPr>
              <a:buNone/>
            </a:pPr>
            <a:r>
              <a:rPr lang="ru-RU" dirty="0" smtClean="0"/>
              <a:t>Д)воздух</a:t>
            </a:r>
          </a:p>
          <a:p>
            <a:pPr>
              <a:buNone/>
            </a:pPr>
            <a:r>
              <a:rPr lang="ru-RU" dirty="0" smtClean="0"/>
              <a:t>Е)фосфор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Какие явления вы знаете: физические или химические выберите правильный ответ.</a:t>
            </a:r>
          </a:p>
          <a:p>
            <a:pPr>
              <a:buNone/>
            </a:pPr>
            <a:r>
              <a:rPr lang="ru-RU" dirty="0" smtClean="0"/>
              <a:t>А)испарение воды</a:t>
            </a:r>
          </a:p>
          <a:p>
            <a:pPr>
              <a:buNone/>
            </a:pPr>
            <a:r>
              <a:rPr lang="ru-RU" dirty="0" smtClean="0"/>
              <a:t>Б)помутнение известковой воды под действием углекислого газа</a:t>
            </a:r>
          </a:p>
          <a:p>
            <a:pPr>
              <a:buNone/>
            </a:pPr>
            <a:r>
              <a:rPr lang="ru-RU" dirty="0" smtClean="0"/>
              <a:t>В)горение свечи</a:t>
            </a:r>
          </a:p>
          <a:p>
            <a:pPr>
              <a:buNone/>
            </a:pPr>
            <a:r>
              <a:rPr lang="ru-RU" dirty="0" smtClean="0"/>
              <a:t>Г)ковка металла</a:t>
            </a:r>
          </a:p>
          <a:p>
            <a:pPr>
              <a:buNone/>
            </a:pPr>
            <a:r>
              <a:rPr lang="ru-RU" dirty="0" smtClean="0"/>
              <a:t>Д)обугливание лучины</a:t>
            </a:r>
          </a:p>
          <a:p>
            <a:pPr>
              <a:buNone/>
            </a:pPr>
            <a:r>
              <a:rPr lang="ru-RU" dirty="0" smtClean="0"/>
              <a:t>Е)ржавление гвоздя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Составьте формулы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На один атом кальция приходится один атом кислорода;</a:t>
            </a:r>
          </a:p>
          <a:p>
            <a:r>
              <a:rPr lang="ru-RU" sz="3600" b="1" i="1" dirty="0" smtClean="0"/>
              <a:t>На два атома водорода приходится один атом серы;</a:t>
            </a:r>
          </a:p>
          <a:p>
            <a:r>
              <a:rPr lang="ru-RU" sz="3600" b="1" i="1" dirty="0" smtClean="0"/>
              <a:t>На два атома железа приходится три атома кислорода;</a:t>
            </a:r>
          </a:p>
          <a:p>
            <a:r>
              <a:rPr lang="ru-RU" sz="3600" b="1" i="1" dirty="0" smtClean="0"/>
              <a:t>На один атом бария приходится два атома хлора.</a:t>
            </a:r>
            <a:endParaRPr lang="ru-RU" sz="36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«Исчезнувшие слова» .</a:t>
            </a:r>
          </a:p>
          <a:p>
            <a:pPr>
              <a:buNone/>
            </a:pPr>
            <a:r>
              <a:rPr lang="ru-RU" sz="5100" i="1" dirty="0" smtClean="0"/>
              <a:t>В предложение вставить словами «атом» или «молекула».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5800" dirty="0" smtClean="0"/>
              <a:t>1.Воздух-смесь, в состав которой входят…..кислорода.</a:t>
            </a:r>
          </a:p>
          <a:p>
            <a:endParaRPr lang="ru-RU" sz="5800" dirty="0" smtClean="0"/>
          </a:p>
          <a:p>
            <a:pPr>
              <a:buNone/>
            </a:pPr>
            <a:r>
              <a:rPr lang="ru-RU" sz="5800" dirty="0" smtClean="0"/>
              <a:t>2…..воды состоят из ….. кислорода и водорода.</a:t>
            </a:r>
          </a:p>
          <a:p>
            <a:endParaRPr lang="ru-RU" sz="5800" dirty="0" smtClean="0"/>
          </a:p>
          <a:p>
            <a:pPr>
              <a:buNone/>
            </a:pPr>
            <a:r>
              <a:rPr lang="ru-RU" sz="5800" dirty="0" smtClean="0"/>
              <a:t>3.Сладкий вкус варенья принадлежит содержащимся в нём ….  сахара.</a:t>
            </a:r>
          </a:p>
          <a:p>
            <a:endParaRPr lang="ru-RU" sz="5800" dirty="0" smtClean="0"/>
          </a:p>
          <a:p>
            <a:pPr>
              <a:buNone/>
            </a:pPr>
            <a:r>
              <a:rPr lang="ru-RU" sz="5800" dirty="0" smtClean="0"/>
              <a:t>4.При растворении кислорода в воде…. кислорода распределяются между…. воды.</a:t>
            </a:r>
          </a:p>
          <a:p>
            <a:endParaRPr lang="ru-RU" sz="5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«Исчезнувшие слова» .</a:t>
            </a:r>
          </a:p>
          <a:p>
            <a:pPr>
              <a:buNone/>
            </a:pPr>
            <a:r>
              <a:rPr lang="ru-RU" sz="5100" i="1" dirty="0" smtClean="0"/>
              <a:t>В предложение вставить словами «атом» или «молекула».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5800" dirty="0" smtClean="0"/>
              <a:t>1.Воздух-смесь, в состав которой входят…</a:t>
            </a:r>
            <a:r>
              <a:rPr lang="ru-RU" sz="5800" dirty="0" smtClean="0">
                <a:solidFill>
                  <a:srgbClr val="FF0000"/>
                </a:solidFill>
              </a:rPr>
              <a:t>А</a:t>
            </a:r>
            <a:r>
              <a:rPr lang="ru-RU" sz="5800" dirty="0" smtClean="0"/>
              <a:t>..кислорода.</a:t>
            </a:r>
          </a:p>
          <a:p>
            <a:endParaRPr lang="ru-RU" sz="5800" dirty="0" smtClean="0"/>
          </a:p>
          <a:p>
            <a:pPr>
              <a:buNone/>
            </a:pPr>
            <a:r>
              <a:rPr lang="ru-RU" sz="5800" dirty="0" smtClean="0"/>
              <a:t>2…</a:t>
            </a:r>
            <a:r>
              <a:rPr lang="ru-RU" sz="5800" dirty="0" smtClean="0">
                <a:solidFill>
                  <a:srgbClr val="FF0000"/>
                </a:solidFill>
              </a:rPr>
              <a:t>М</a:t>
            </a:r>
            <a:r>
              <a:rPr lang="ru-RU" sz="5800" dirty="0" smtClean="0"/>
              <a:t>..воды состоят из …</a:t>
            </a:r>
            <a:r>
              <a:rPr lang="ru-RU" sz="5800" dirty="0" smtClean="0">
                <a:solidFill>
                  <a:srgbClr val="FF0000"/>
                </a:solidFill>
              </a:rPr>
              <a:t>А</a:t>
            </a:r>
            <a:r>
              <a:rPr lang="ru-RU" sz="5800" dirty="0" smtClean="0"/>
              <a:t>.. кислорода и водорода.</a:t>
            </a:r>
          </a:p>
          <a:p>
            <a:endParaRPr lang="ru-RU" sz="5800" dirty="0" smtClean="0"/>
          </a:p>
          <a:p>
            <a:pPr>
              <a:buNone/>
            </a:pPr>
            <a:r>
              <a:rPr lang="ru-RU" sz="5800" dirty="0" smtClean="0"/>
              <a:t>3.Сладкий вкус варенья принадлежит содержащимся в нём …</a:t>
            </a:r>
            <a:r>
              <a:rPr lang="ru-RU" sz="5800" dirty="0" smtClean="0">
                <a:solidFill>
                  <a:srgbClr val="FF0000"/>
                </a:solidFill>
              </a:rPr>
              <a:t>М</a:t>
            </a:r>
            <a:r>
              <a:rPr lang="ru-RU" sz="5800" dirty="0" smtClean="0"/>
              <a:t>.  сахара.</a:t>
            </a:r>
          </a:p>
          <a:p>
            <a:endParaRPr lang="ru-RU" sz="5800" dirty="0" smtClean="0"/>
          </a:p>
          <a:p>
            <a:pPr>
              <a:buNone/>
            </a:pPr>
            <a:r>
              <a:rPr lang="ru-RU" sz="5800" dirty="0" smtClean="0"/>
              <a:t>4.При растворении кислорода в воде…</a:t>
            </a:r>
            <a:r>
              <a:rPr lang="ru-RU" sz="5800" dirty="0" smtClean="0">
                <a:solidFill>
                  <a:srgbClr val="FF0000"/>
                </a:solidFill>
              </a:rPr>
              <a:t>А</a:t>
            </a:r>
            <a:r>
              <a:rPr lang="ru-RU" sz="5800" dirty="0" smtClean="0"/>
              <a:t>. кислорода распределяются между…</a:t>
            </a:r>
            <a:r>
              <a:rPr lang="ru-RU" sz="5800" dirty="0" smtClean="0">
                <a:solidFill>
                  <a:srgbClr val="FF0000"/>
                </a:solidFill>
              </a:rPr>
              <a:t>М</a:t>
            </a:r>
            <a:r>
              <a:rPr lang="ru-RU" sz="5800" dirty="0" smtClean="0"/>
              <a:t>. воды.</a:t>
            </a:r>
          </a:p>
          <a:p>
            <a:endParaRPr lang="ru-RU" sz="5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Рассчитать    относительную молекулярную    массу:</a:t>
            </a:r>
          </a:p>
          <a:p>
            <a:pPr>
              <a:buNone/>
            </a:pPr>
            <a:r>
              <a:rPr lang="en-GB" sz="4000" dirty="0" smtClean="0"/>
              <a:t>Na</a:t>
            </a:r>
            <a:r>
              <a:rPr lang="en-GB" sz="2000" dirty="0" smtClean="0"/>
              <a:t>2</a:t>
            </a:r>
            <a:r>
              <a:rPr lang="en-GB" sz="4000" dirty="0" smtClean="0"/>
              <a:t>S</a:t>
            </a:r>
            <a:r>
              <a:rPr lang="en-GB" dirty="0" smtClean="0"/>
              <a:t>,         </a:t>
            </a:r>
            <a:r>
              <a:rPr lang="en-GB" sz="4000" dirty="0" smtClean="0"/>
              <a:t>CaO,          H</a:t>
            </a:r>
            <a:r>
              <a:rPr lang="en-GB" sz="2000" dirty="0" smtClean="0"/>
              <a:t>3</a:t>
            </a:r>
            <a:r>
              <a:rPr lang="en-GB" sz="4000" dirty="0" smtClean="0"/>
              <a:t>PO</a:t>
            </a:r>
            <a:r>
              <a:rPr lang="en-GB" sz="2000" dirty="0" smtClean="0"/>
              <a:t>4</a:t>
            </a:r>
            <a:r>
              <a:rPr lang="en-GB" dirty="0" smtClean="0"/>
              <a:t>,             </a:t>
            </a:r>
            <a:r>
              <a:rPr lang="en-GB" sz="4000" dirty="0" smtClean="0"/>
              <a:t>BaCl</a:t>
            </a:r>
            <a:r>
              <a:rPr lang="en-GB" sz="2000" dirty="0" smtClean="0"/>
              <a:t>2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Самопроизвольное разрушение металлов и сплавов в результате их взаимодействия с веществами окружающей среды называется </a:t>
            </a:r>
            <a:r>
              <a:rPr lang="ru-RU" b="1" i="1" dirty="0"/>
              <a:t>коррозией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Станциям: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«Информационной»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«Исторической»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«Домашнего экспериментирования»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«Практической»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332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 земное недра ты, Химия,  Проникни взора остротой,  И что содержит в нём Россия Драги сокровища открой. </vt:lpstr>
      <vt:lpstr>Задание 1:</vt:lpstr>
      <vt:lpstr>Задание 2</vt:lpstr>
      <vt:lpstr>Составьте формулы.</vt:lpstr>
      <vt:lpstr>Задание 4</vt:lpstr>
      <vt:lpstr>Задание 4</vt:lpstr>
      <vt:lpstr>Задание 5</vt:lpstr>
      <vt:lpstr>Самопроизвольное разрушение металлов и сплавов в результате их взаимодействия с веществами окружающей среды называется коррозией. </vt:lpstr>
      <vt:lpstr>Станциям:</vt:lpstr>
      <vt:lpstr> Пятна ржавчины на металлической поверхности </vt:lpstr>
      <vt:lpstr> Коррозия наносит ощутимый экономический ущерб </vt:lpstr>
      <vt:lpstr> Эйфелева башня </vt:lpstr>
      <vt:lpstr> Скульптурная композиция «Рабочий и колхозница В.И. Мухиной изготовлена из нержавеющей стали </vt:lpstr>
      <vt:lpstr>Слайд 14</vt:lpstr>
      <vt:lpstr>Слайд 15</vt:lpstr>
      <vt:lpstr>Задание 1</vt:lpstr>
    </vt:vector>
  </TitlesOfParts>
  <Company>Personal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Самопроизвольное разрушение металлов и сплавов в результате их взаимодействия с веществами окружающей среды называется коррозией. </dc:title>
  <dc:creator>User</dc:creator>
  <cp:lastModifiedBy>User</cp:lastModifiedBy>
  <cp:revision>18</cp:revision>
  <dcterms:created xsi:type="dcterms:W3CDTF">2009-05-12T03:26:52Z</dcterms:created>
  <dcterms:modified xsi:type="dcterms:W3CDTF">2009-05-18T08:21:20Z</dcterms:modified>
</cp:coreProperties>
</file>