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80" r:id="rId2"/>
    <p:sldId id="275" r:id="rId3"/>
    <p:sldId id="277" r:id="rId4"/>
    <p:sldId id="285" r:id="rId5"/>
  </p:sldIdLst>
  <p:sldSz cx="9144000" cy="6858000" type="screen4x3"/>
  <p:notesSz cx="6791325" cy="99218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58" y="-96"/>
      </p:cViewPr>
      <p:guideLst>
        <p:guide orient="horz" pos="3125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53B1E-9F4F-4CCD-B080-6E8F565CDE5C}" type="doc">
      <dgm:prSet loTypeId="urn:microsoft.com/office/officeart/2005/8/layout/arrow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8BE9BEB-675D-4A44-8006-0B365C6540A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субъект</a:t>
          </a:r>
          <a:endParaRPr lang="ru-RU" dirty="0"/>
        </a:p>
      </dgm:t>
    </dgm:pt>
    <dgm:pt modelId="{8E586563-2B11-46A6-B406-97ADF8410452}" type="parTrans" cxnId="{2B99E435-C0C5-4F0E-B37D-D63B9E1AD56B}">
      <dgm:prSet/>
      <dgm:spPr/>
      <dgm:t>
        <a:bodyPr/>
        <a:lstStyle/>
        <a:p>
          <a:endParaRPr lang="ru-RU"/>
        </a:p>
      </dgm:t>
    </dgm:pt>
    <dgm:pt modelId="{91D7CEFC-0E9A-4569-B585-9495158C874B}" type="sibTrans" cxnId="{2B99E435-C0C5-4F0E-B37D-D63B9E1AD56B}">
      <dgm:prSet/>
      <dgm:spPr/>
      <dgm:t>
        <a:bodyPr/>
        <a:lstStyle/>
        <a:p>
          <a:endParaRPr lang="ru-RU"/>
        </a:p>
      </dgm:t>
    </dgm:pt>
    <dgm:pt modelId="{A0BEC043-B93B-4177-8D4D-C01573F24FD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объект</a:t>
          </a:r>
          <a:endParaRPr lang="ru-RU" dirty="0"/>
        </a:p>
      </dgm:t>
    </dgm:pt>
    <dgm:pt modelId="{27B7AC37-A5DC-4BB3-A72C-670C7D00E10E}" type="parTrans" cxnId="{F3D014EC-D5B5-4BC6-87B3-A44D21225F9D}">
      <dgm:prSet/>
      <dgm:spPr/>
      <dgm:t>
        <a:bodyPr/>
        <a:lstStyle/>
        <a:p>
          <a:endParaRPr lang="ru-RU"/>
        </a:p>
      </dgm:t>
    </dgm:pt>
    <dgm:pt modelId="{8DFB5FE9-579B-4B0B-B527-5C5FC14A8132}" type="sibTrans" cxnId="{F3D014EC-D5B5-4BC6-87B3-A44D21225F9D}">
      <dgm:prSet/>
      <dgm:spPr/>
      <dgm:t>
        <a:bodyPr/>
        <a:lstStyle/>
        <a:p>
          <a:endParaRPr lang="ru-RU"/>
        </a:p>
      </dgm:t>
    </dgm:pt>
    <dgm:pt modelId="{EAC11B61-449D-4CCA-8B04-645966098D36}" type="pres">
      <dgm:prSet presAssocID="{7C253B1E-9F4F-4CCD-B080-6E8F565CDE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E1E8C4-5AA7-4A4F-87D5-E130EF11E213}" type="pres">
      <dgm:prSet presAssocID="{98BE9BEB-675D-4A44-8006-0B365C6540AE}" presName="arrow" presStyleLbl="node1" presStyleIdx="0" presStyleCnt="2" custScaleX="73983" custScaleY="100918" custRadScaleRad="72821" custRadScaleInc="1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1E390-0F5C-4773-A58E-A48B8F2C816B}" type="pres">
      <dgm:prSet presAssocID="{A0BEC043-B93B-4177-8D4D-C01573F24FD2}" presName="arrow" presStyleLbl="node1" presStyleIdx="1" presStyleCnt="2" custAng="16200000" custRadScaleRad="106017" custRadScaleInc="-175">
        <dgm:presLayoutVars>
          <dgm:bulletEnabled val="1"/>
        </dgm:presLayoutVars>
      </dgm:prSet>
      <dgm:spPr>
        <a:prstGeom prst="smileyFace">
          <a:avLst/>
        </a:prstGeom>
      </dgm:spPr>
      <dgm:t>
        <a:bodyPr/>
        <a:lstStyle/>
        <a:p>
          <a:endParaRPr lang="ru-RU"/>
        </a:p>
      </dgm:t>
    </dgm:pt>
  </dgm:ptLst>
  <dgm:cxnLst>
    <dgm:cxn modelId="{F3D014EC-D5B5-4BC6-87B3-A44D21225F9D}" srcId="{7C253B1E-9F4F-4CCD-B080-6E8F565CDE5C}" destId="{A0BEC043-B93B-4177-8D4D-C01573F24FD2}" srcOrd="1" destOrd="0" parTransId="{27B7AC37-A5DC-4BB3-A72C-670C7D00E10E}" sibTransId="{8DFB5FE9-579B-4B0B-B527-5C5FC14A8132}"/>
    <dgm:cxn modelId="{70F232CF-D938-4BC5-80BA-C8156260A31C}" type="presOf" srcId="{7C253B1E-9F4F-4CCD-B080-6E8F565CDE5C}" destId="{EAC11B61-449D-4CCA-8B04-645966098D36}" srcOrd="0" destOrd="0" presId="urn:microsoft.com/office/officeart/2005/8/layout/arrow5"/>
    <dgm:cxn modelId="{6DC8543E-66C1-4D31-B537-2235CFDABF03}" type="presOf" srcId="{98BE9BEB-675D-4A44-8006-0B365C6540AE}" destId="{1EE1E8C4-5AA7-4A4F-87D5-E130EF11E213}" srcOrd="0" destOrd="0" presId="urn:microsoft.com/office/officeart/2005/8/layout/arrow5"/>
    <dgm:cxn modelId="{2B99E435-C0C5-4F0E-B37D-D63B9E1AD56B}" srcId="{7C253B1E-9F4F-4CCD-B080-6E8F565CDE5C}" destId="{98BE9BEB-675D-4A44-8006-0B365C6540AE}" srcOrd="0" destOrd="0" parTransId="{8E586563-2B11-46A6-B406-97ADF8410452}" sibTransId="{91D7CEFC-0E9A-4569-B585-9495158C874B}"/>
    <dgm:cxn modelId="{C56F7C62-E864-4DC3-9126-C559148312B7}" type="presOf" srcId="{A0BEC043-B93B-4177-8D4D-C01573F24FD2}" destId="{D7F1E390-0F5C-4773-A58E-A48B8F2C816B}" srcOrd="0" destOrd="0" presId="urn:microsoft.com/office/officeart/2005/8/layout/arrow5"/>
    <dgm:cxn modelId="{36B41680-8F42-496E-B714-274666D290D7}" type="presParOf" srcId="{EAC11B61-449D-4CCA-8B04-645966098D36}" destId="{1EE1E8C4-5AA7-4A4F-87D5-E130EF11E213}" srcOrd="0" destOrd="0" presId="urn:microsoft.com/office/officeart/2005/8/layout/arrow5"/>
    <dgm:cxn modelId="{710701A0-612C-41AE-A498-1CAB090DD073}" type="presParOf" srcId="{EAC11B61-449D-4CCA-8B04-645966098D36}" destId="{D7F1E390-0F5C-4773-A58E-A48B8F2C816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C8F66C-E3F1-4D62-8532-425FA1068FBE}" type="doc">
      <dgm:prSet loTypeId="urn:microsoft.com/office/officeart/2005/8/layout/process3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7BD2FEE-7A7C-44B0-89A5-DD91DA61A955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5B92C2C-0EF9-4C84-A52A-997A587C32FA}" type="parTrans" cxnId="{4F5AA996-4441-416F-9DFF-D31A85AECDE3}">
      <dgm:prSet/>
      <dgm:spPr/>
      <dgm:t>
        <a:bodyPr/>
        <a:lstStyle/>
        <a:p>
          <a:endParaRPr lang="ru-RU"/>
        </a:p>
      </dgm:t>
    </dgm:pt>
    <dgm:pt modelId="{B41D7B3E-6464-4074-923C-0E053FA48E8D}" type="sibTrans" cxnId="{4F5AA996-4441-416F-9DFF-D31A85AECDE3}">
      <dgm:prSet/>
      <dgm:spPr/>
      <dgm:t>
        <a:bodyPr/>
        <a:lstStyle/>
        <a:p>
          <a:endParaRPr lang="ru-RU" dirty="0"/>
        </a:p>
      </dgm:t>
    </dgm:pt>
    <dgm:pt modelId="{DEDE386D-2E6F-416E-849B-61FAA35D5ACE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B053A6BA-9821-46DF-BDD3-C1223D401856}" type="parTrans" cxnId="{7985E6C5-4D1F-4E38-8E76-144D9A405D08}">
      <dgm:prSet/>
      <dgm:spPr/>
      <dgm:t>
        <a:bodyPr/>
        <a:lstStyle/>
        <a:p>
          <a:endParaRPr lang="ru-RU"/>
        </a:p>
      </dgm:t>
    </dgm:pt>
    <dgm:pt modelId="{C9EE412A-8C5C-4493-ABC1-F0C73EB504B2}" type="sibTrans" cxnId="{7985E6C5-4D1F-4E38-8E76-144D9A405D08}">
      <dgm:prSet/>
      <dgm:spPr/>
      <dgm:t>
        <a:bodyPr/>
        <a:lstStyle/>
        <a:p>
          <a:endParaRPr lang="ru-RU" dirty="0"/>
        </a:p>
      </dgm:t>
    </dgm:pt>
    <dgm:pt modelId="{5236C1D8-188F-45AC-BDC2-0CD7894EFDA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5">
                  <a:lumMod val="25000"/>
                </a:schemeClr>
              </a:solidFill>
            </a:rPr>
            <a:t>СРЕДСТВА</a:t>
          </a:r>
          <a:endParaRPr lang="ru-RU" sz="1600" dirty="0">
            <a:solidFill>
              <a:schemeClr val="accent5">
                <a:lumMod val="25000"/>
              </a:schemeClr>
            </a:solidFill>
          </a:endParaRPr>
        </a:p>
      </dgm:t>
    </dgm:pt>
    <dgm:pt modelId="{CE64294D-B55C-4050-95BE-C2D219F186D2}" type="parTrans" cxnId="{0E9AE377-9071-4C4E-B5D8-DFCCFCBB7798}">
      <dgm:prSet/>
      <dgm:spPr/>
      <dgm:t>
        <a:bodyPr/>
        <a:lstStyle/>
        <a:p>
          <a:endParaRPr lang="ru-RU"/>
        </a:p>
      </dgm:t>
    </dgm:pt>
    <dgm:pt modelId="{A9AB248A-6860-4D36-A5A2-0E488CD8BD5D}" type="sibTrans" cxnId="{0E9AE377-9071-4C4E-B5D8-DFCCFCBB7798}">
      <dgm:prSet/>
      <dgm:spPr/>
      <dgm:t>
        <a:bodyPr/>
        <a:lstStyle/>
        <a:p>
          <a:endParaRPr lang="ru-RU"/>
        </a:p>
      </dgm:t>
    </dgm:pt>
    <dgm:pt modelId="{09CDB950-1F5F-4860-A6AF-D950BB7EC82A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EF0F03E6-A193-4BFD-BEC3-A952B6C694A0}" type="parTrans" cxnId="{9566A046-9520-42A6-A554-C1D06CBF9B95}">
      <dgm:prSet/>
      <dgm:spPr/>
      <dgm:t>
        <a:bodyPr/>
        <a:lstStyle/>
        <a:p>
          <a:endParaRPr lang="ru-RU"/>
        </a:p>
      </dgm:t>
    </dgm:pt>
    <dgm:pt modelId="{8C8E61EE-DAA4-4E5F-9A6F-86C5C6518A46}" type="sibTrans" cxnId="{9566A046-9520-42A6-A554-C1D06CBF9B95}">
      <dgm:prSet/>
      <dgm:spPr/>
      <dgm:t>
        <a:bodyPr/>
        <a:lstStyle/>
        <a:p>
          <a:endParaRPr lang="ru-RU"/>
        </a:p>
      </dgm:t>
    </dgm:pt>
    <dgm:pt modelId="{A74BC297-AE0E-4ABE-B118-AF7519028032}">
      <dgm:prSet custT="1"/>
      <dgm:spPr/>
      <dgm:t>
        <a:bodyPr/>
        <a:lstStyle/>
        <a:p>
          <a:r>
            <a:rPr lang="ru-RU" sz="1800" dirty="0" smtClean="0">
              <a:solidFill>
                <a:schemeClr val="accent5">
                  <a:lumMod val="25000"/>
                </a:schemeClr>
              </a:solidFill>
            </a:rPr>
            <a:t>ЦЕЛЬ</a:t>
          </a:r>
          <a:endParaRPr lang="ru-RU" sz="1800" dirty="0">
            <a:solidFill>
              <a:schemeClr val="accent5">
                <a:lumMod val="25000"/>
              </a:schemeClr>
            </a:solidFill>
          </a:endParaRPr>
        </a:p>
      </dgm:t>
    </dgm:pt>
    <dgm:pt modelId="{5846309B-F6A9-4787-95BB-24B9D15CE8F5}" type="parTrans" cxnId="{31C42827-D294-4276-80D1-1B36C1AB5021}">
      <dgm:prSet/>
      <dgm:spPr/>
      <dgm:t>
        <a:bodyPr/>
        <a:lstStyle/>
        <a:p>
          <a:endParaRPr lang="ru-RU"/>
        </a:p>
      </dgm:t>
    </dgm:pt>
    <dgm:pt modelId="{61599146-EA26-4DEA-A34F-990D949AD210}" type="sibTrans" cxnId="{31C42827-D294-4276-80D1-1B36C1AB5021}">
      <dgm:prSet/>
      <dgm:spPr/>
      <dgm:t>
        <a:bodyPr/>
        <a:lstStyle/>
        <a:p>
          <a:endParaRPr lang="ru-RU"/>
        </a:p>
      </dgm:t>
    </dgm:pt>
    <dgm:pt modelId="{7284851E-68AB-49C9-AA96-072FF2A1021C}">
      <dgm:prSet custT="1"/>
      <dgm:spPr/>
      <dgm:t>
        <a:bodyPr/>
        <a:lstStyle/>
        <a:p>
          <a:r>
            <a:rPr lang="ru-RU" sz="1800" dirty="0" smtClean="0">
              <a:solidFill>
                <a:schemeClr val="accent5">
                  <a:lumMod val="25000"/>
                </a:schemeClr>
              </a:solidFill>
            </a:rPr>
            <a:t>РЕЗУЛЬТАТ</a:t>
          </a:r>
          <a:endParaRPr lang="ru-RU" sz="1800" dirty="0">
            <a:solidFill>
              <a:schemeClr val="accent5">
                <a:lumMod val="25000"/>
              </a:schemeClr>
            </a:solidFill>
          </a:endParaRPr>
        </a:p>
      </dgm:t>
    </dgm:pt>
    <dgm:pt modelId="{35B972A4-F3E9-4D58-BE44-59D10DB53220}" type="parTrans" cxnId="{6AF7BDAA-37DE-4397-932D-87009B04A866}">
      <dgm:prSet/>
      <dgm:spPr/>
      <dgm:t>
        <a:bodyPr/>
        <a:lstStyle/>
        <a:p>
          <a:endParaRPr lang="ru-RU"/>
        </a:p>
      </dgm:t>
    </dgm:pt>
    <dgm:pt modelId="{2A4E26A0-622F-4529-AB60-35D919484B8B}" type="sibTrans" cxnId="{6AF7BDAA-37DE-4397-932D-87009B04A866}">
      <dgm:prSet/>
      <dgm:spPr/>
      <dgm:t>
        <a:bodyPr/>
        <a:lstStyle/>
        <a:p>
          <a:endParaRPr lang="ru-RU"/>
        </a:p>
      </dgm:t>
    </dgm:pt>
    <dgm:pt modelId="{B1095A92-24B5-40E0-9D32-FB661765F279}" type="pres">
      <dgm:prSet presAssocID="{F8C8F66C-E3F1-4D62-8532-425FA1068F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1D1A3D-CDCE-44B7-B21D-C9C3EF41232E}" type="pres">
      <dgm:prSet presAssocID="{A7BD2FEE-7A7C-44B0-89A5-DD91DA61A955}" presName="composite" presStyleCnt="0"/>
      <dgm:spPr/>
    </dgm:pt>
    <dgm:pt modelId="{A6BC03F4-1B58-490B-A605-75BDB0FCB950}" type="pres">
      <dgm:prSet presAssocID="{A7BD2FEE-7A7C-44B0-89A5-DD91DA61A95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CAB4F-BE58-48B8-B331-5B6D96E29D32}" type="pres">
      <dgm:prSet presAssocID="{A7BD2FEE-7A7C-44B0-89A5-DD91DA61A955}" presName="parSh" presStyleLbl="node1" presStyleIdx="0" presStyleCnt="3" custScaleX="126561" custScaleY="229931" custLinFactNeighborX="-137" custLinFactNeighborY="-3153"/>
      <dgm:spPr/>
      <dgm:t>
        <a:bodyPr/>
        <a:lstStyle/>
        <a:p>
          <a:endParaRPr lang="ru-RU"/>
        </a:p>
      </dgm:t>
    </dgm:pt>
    <dgm:pt modelId="{2E62F221-09A2-4359-BF0D-509513951598}" type="pres">
      <dgm:prSet presAssocID="{A7BD2FEE-7A7C-44B0-89A5-DD91DA61A955}" presName="desTx" presStyleLbl="fgAcc1" presStyleIdx="0" presStyleCnt="3" custScaleX="77949" custScaleY="45971" custLinFactNeighborX="12523" custLinFactNeighborY="-12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CD821-2C99-4DF5-92B8-FE9D2E2D0824}" type="pres">
      <dgm:prSet presAssocID="{B41D7B3E-6464-4074-923C-0E053FA48E8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0BBFEC4-92F9-41EB-BD85-74C8A4ACADE4}" type="pres">
      <dgm:prSet presAssocID="{B41D7B3E-6464-4074-923C-0E053FA48E8D}" presName="connTx" presStyleLbl="sibTrans2D1" presStyleIdx="0" presStyleCnt="2"/>
      <dgm:spPr/>
      <dgm:t>
        <a:bodyPr/>
        <a:lstStyle/>
        <a:p>
          <a:endParaRPr lang="ru-RU"/>
        </a:p>
      </dgm:t>
    </dgm:pt>
    <dgm:pt modelId="{BBCC5556-C7B6-4EE4-B13B-257AFEF1B7E1}" type="pres">
      <dgm:prSet presAssocID="{DEDE386D-2E6F-416E-849B-61FAA35D5ACE}" presName="composite" presStyleCnt="0"/>
      <dgm:spPr/>
    </dgm:pt>
    <dgm:pt modelId="{12B56EC6-CC7A-4773-9799-F8E5391CD221}" type="pres">
      <dgm:prSet presAssocID="{DEDE386D-2E6F-416E-849B-61FAA35D5A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8E1F8-7AA2-48FC-AED0-001C4A531D11}" type="pres">
      <dgm:prSet presAssocID="{DEDE386D-2E6F-416E-849B-61FAA35D5ACE}" presName="parSh" presStyleLbl="node1" presStyleIdx="1" presStyleCnt="3" custScaleX="110072" custScaleY="165385"/>
      <dgm:spPr/>
      <dgm:t>
        <a:bodyPr/>
        <a:lstStyle/>
        <a:p>
          <a:endParaRPr lang="ru-RU"/>
        </a:p>
      </dgm:t>
    </dgm:pt>
    <dgm:pt modelId="{CA89C3AD-B75A-43FB-A1DB-29F91FEC4770}" type="pres">
      <dgm:prSet presAssocID="{DEDE386D-2E6F-416E-849B-61FAA35D5ACE}" presName="desTx" presStyleLbl="fgAcc1" presStyleIdx="1" presStyleCnt="3" custScaleY="47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D8FBE-D9E4-4680-9B41-0B6A7FE5286D}" type="pres">
      <dgm:prSet presAssocID="{C9EE412A-8C5C-4493-ABC1-F0C73EB504B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971A4F7-EA22-43BF-9DE9-87889D05F769}" type="pres">
      <dgm:prSet presAssocID="{C9EE412A-8C5C-4493-ABC1-F0C73EB504B2}" presName="connTx" presStyleLbl="sibTrans2D1" presStyleIdx="1" presStyleCnt="2"/>
      <dgm:spPr/>
      <dgm:t>
        <a:bodyPr/>
        <a:lstStyle/>
        <a:p>
          <a:endParaRPr lang="ru-RU"/>
        </a:p>
      </dgm:t>
    </dgm:pt>
    <dgm:pt modelId="{55E6DE54-0F9E-40A3-9296-3BBDD8F89F38}" type="pres">
      <dgm:prSet presAssocID="{09CDB950-1F5F-4860-A6AF-D950BB7EC82A}" presName="composite" presStyleCnt="0"/>
      <dgm:spPr/>
    </dgm:pt>
    <dgm:pt modelId="{2212E537-B97E-4538-8CAD-FAF1B2CA9A0E}" type="pres">
      <dgm:prSet presAssocID="{09CDB950-1F5F-4860-A6AF-D950BB7EC82A}" presName="parTx" presStyleLbl="node1" presStyleIdx="1" presStyleCnt="3" custScaleY="147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DA583-0F3C-4B76-96BA-FF8C4B761775}" type="pres">
      <dgm:prSet presAssocID="{09CDB950-1F5F-4860-A6AF-D950BB7EC82A}" presName="parSh" presStyleLbl="node1" presStyleIdx="2" presStyleCnt="3" custScaleY="184354"/>
      <dgm:spPr/>
      <dgm:t>
        <a:bodyPr/>
        <a:lstStyle/>
        <a:p>
          <a:endParaRPr lang="ru-RU"/>
        </a:p>
      </dgm:t>
    </dgm:pt>
    <dgm:pt modelId="{6BB3207A-D85F-4B2D-A6B1-F2D1094A30CC}" type="pres">
      <dgm:prSet presAssocID="{09CDB950-1F5F-4860-A6AF-D950BB7EC82A}" presName="desTx" presStyleLbl="fgAcc1" presStyleIdx="2" presStyleCnt="3" custFlipVert="0" custScaleY="58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F7BDAA-37DE-4397-932D-87009B04A866}" srcId="{09CDB950-1F5F-4860-A6AF-D950BB7EC82A}" destId="{7284851E-68AB-49C9-AA96-072FF2A1021C}" srcOrd="0" destOrd="0" parTransId="{35B972A4-F3E9-4D58-BE44-59D10DB53220}" sibTransId="{2A4E26A0-622F-4529-AB60-35D919484B8B}"/>
    <dgm:cxn modelId="{87B16B1D-2B2A-4F86-9A2E-89DA8B928A55}" type="presOf" srcId="{DEDE386D-2E6F-416E-849B-61FAA35D5ACE}" destId="{12B56EC6-CC7A-4773-9799-F8E5391CD221}" srcOrd="0" destOrd="0" presId="urn:microsoft.com/office/officeart/2005/8/layout/process3"/>
    <dgm:cxn modelId="{616D8272-5FBC-461A-921B-279E3383B2EB}" type="presOf" srcId="{09CDB950-1F5F-4860-A6AF-D950BB7EC82A}" destId="{F54DA583-0F3C-4B76-96BA-FF8C4B761775}" srcOrd="1" destOrd="0" presId="urn:microsoft.com/office/officeart/2005/8/layout/process3"/>
    <dgm:cxn modelId="{4F5AA996-4441-416F-9DFF-D31A85AECDE3}" srcId="{F8C8F66C-E3F1-4D62-8532-425FA1068FBE}" destId="{A7BD2FEE-7A7C-44B0-89A5-DD91DA61A955}" srcOrd="0" destOrd="0" parTransId="{55B92C2C-0EF9-4C84-A52A-997A587C32FA}" sibTransId="{B41D7B3E-6464-4074-923C-0E053FA48E8D}"/>
    <dgm:cxn modelId="{3FDB0202-EAA3-433D-9663-3C022D1F381F}" type="presOf" srcId="{B41D7B3E-6464-4074-923C-0E053FA48E8D}" destId="{278CD821-2C99-4DF5-92B8-FE9D2E2D0824}" srcOrd="0" destOrd="0" presId="urn:microsoft.com/office/officeart/2005/8/layout/process3"/>
    <dgm:cxn modelId="{568521AF-3AA8-4206-9479-A289F11033DE}" type="presOf" srcId="{09CDB950-1F5F-4860-A6AF-D950BB7EC82A}" destId="{2212E537-B97E-4538-8CAD-FAF1B2CA9A0E}" srcOrd="0" destOrd="0" presId="urn:microsoft.com/office/officeart/2005/8/layout/process3"/>
    <dgm:cxn modelId="{C005185E-8FD7-407F-BE73-EC27851767CE}" type="presOf" srcId="{A74BC297-AE0E-4ABE-B118-AF7519028032}" destId="{2E62F221-09A2-4359-BF0D-509513951598}" srcOrd="0" destOrd="0" presId="urn:microsoft.com/office/officeart/2005/8/layout/process3"/>
    <dgm:cxn modelId="{1D101F63-0E0B-4018-931B-F1AB1926D316}" type="presOf" srcId="{F8C8F66C-E3F1-4D62-8532-425FA1068FBE}" destId="{B1095A92-24B5-40E0-9D32-FB661765F279}" srcOrd="0" destOrd="0" presId="urn:microsoft.com/office/officeart/2005/8/layout/process3"/>
    <dgm:cxn modelId="{0E9AE377-9071-4C4E-B5D8-DFCCFCBB7798}" srcId="{DEDE386D-2E6F-416E-849B-61FAA35D5ACE}" destId="{5236C1D8-188F-45AC-BDC2-0CD7894EFDAD}" srcOrd="0" destOrd="0" parTransId="{CE64294D-B55C-4050-95BE-C2D219F186D2}" sibTransId="{A9AB248A-6860-4D36-A5A2-0E488CD8BD5D}"/>
    <dgm:cxn modelId="{2B78968D-7918-478B-A86F-63140AAEED45}" type="presOf" srcId="{B41D7B3E-6464-4074-923C-0E053FA48E8D}" destId="{00BBFEC4-92F9-41EB-BD85-74C8A4ACADE4}" srcOrd="1" destOrd="0" presId="urn:microsoft.com/office/officeart/2005/8/layout/process3"/>
    <dgm:cxn modelId="{7985E6C5-4D1F-4E38-8E76-144D9A405D08}" srcId="{F8C8F66C-E3F1-4D62-8532-425FA1068FBE}" destId="{DEDE386D-2E6F-416E-849B-61FAA35D5ACE}" srcOrd="1" destOrd="0" parTransId="{B053A6BA-9821-46DF-BDD3-C1223D401856}" sibTransId="{C9EE412A-8C5C-4493-ABC1-F0C73EB504B2}"/>
    <dgm:cxn modelId="{B2B4D0B5-7E1F-42AF-BD89-BC5782DADEF0}" type="presOf" srcId="{A7BD2FEE-7A7C-44B0-89A5-DD91DA61A955}" destId="{0C7CAB4F-BE58-48B8-B331-5B6D96E29D32}" srcOrd="1" destOrd="0" presId="urn:microsoft.com/office/officeart/2005/8/layout/process3"/>
    <dgm:cxn modelId="{31BE8425-EB6F-4A40-A341-4BD2969132E9}" type="presOf" srcId="{7284851E-68AB-49C9-AA96-072FF2A1021C}" destId="{6BB3207A-D85F-4B2D-A6B1-F2D1094A30CC}" srcOrd="0" destOrd="0" presId="urn:microsoft.com/office/officeart/2005/8/layout/process3"/>
    <dgm:cxn modelId="{9566A046-9520-42A6-A554-C1D06CBF9B95}" srcId="{F8C8F66C-E3F1-4D62-8532-425FA1068FBE}" destId="{09CDB950-1F5F-4860-A6AF-D950BB7EC82A}" srcOrd="2" destOrd="0" parTransId="{EF0F03E6-A193-4BFD-BEC3-A952B6C694A0}" sibTransId="{8C8E61EE-DAA4-4E5F-9A6F-86C5C6518A46}"/>
    <dgm:cxn modelId="{168DB05E-B0C4-476F-9ABB-59B47E99A06E}" type="presOf" srcId="{A7BD2FEE-7A7C-44B0-89A5-DD91DA61A955}" destId="{A6BC03F4-1B58-490B-A605-75BDB0FCB950}" srcOrd="0" destOrd="0" presId="urn:microsoft.com/office/officeart/2005/8/layout/process3"/>
    <dgm:cxn modelId="{63260F99-4035-4CD0-BD28-08BF1C516DA1}" type="presOf" srcId="{C9EE412A-8C5C-4493-ABC1-F0C73EB504B2}" destId="{CD8D8FBE-D9E4-4680-9B41-0B6A7FE5286D}" srcOrd="0" destOrd="0" presId="urn:microsoft.com/office/officeart/2005/8/layout/process3"/>
    <dgm:cxn modelId="{F88FFCEA-A766-4CB7-9ABD-AC6258D6E15F}" type="presOf" srcId="{5236C1D8-188F-45AC-BDC2-0CD7894EFDAD}" destId="{CA89C3AD-B75A-43FB-A1DB-29F91FEC4770}" srcOrd="0" destOrd="0" presId="urn:microsoft.com/office/officeart/2005/8/layout/process3"/>
    <dgm:cxn modelId="{31C42827-D294-4276-80D1-1B36C1AB5021}" srcId="{A7BD2FEE-7A7C-44B0-89A5-DD91DA61A955}" destId="{A74BC297-AE0E-4ABE-B118-AF7519028032}" srcOrd="0" destOrd="0" parTransId="{5846309B-F6A9-4787-95BB-24B9D15CE8F5}" sibTransId="{61599146-EA26-4DEA-A34F-990D949AD210}"/>
    <dgm:cxn modelId="{2B3078C4-6779-45E9-9240-826B94B7F9BF}" type="presOf" srcId="{C9EE412A-8C5C-4493-ABC1-F0C73EB504B2}" destId="{8971A4F7-EA22-43BF-9DE9-87889D05F769}" srcOrd="1" destOrd="0" presId="urn:microsoft.com/office/officeart/2005/8/layout/process3"/>
    <dgm:cxn modelId="{16F5D59F-2533-46AF-A92D-F700ACE04A60}" type="presOf" srcId="{DEDE386D-2E6F-416E-849B-61FAA35D5ACE}" destId="{CCF8E1F8-7AA2-48FC-AED0-001C4A531D11}" srcOrd="1" destOrd="0" presId="urn:microsoft.com/office/officeart/2005/8/layout/process3"/>
    <dgm:cxn modelId="{CBBAAF89-B895-4321-BA06-A6FBF7C94F5B}" type="presParOf" srcId="{B1095A92-24B5-40E0-9D32-FB661765F279}" destId="{831D1A3D-CDCE-44B7-B21D-C9C3EF41232E}" srcOrd="0" destOrd="0" presId="urn:microsoft.com/office/officeart/2005/8/layout/process3"/>
    <dgm:cxn modelId="{C75ABAE8-5019-4321-A703-41AE25DC0699}" type="presParOf" srcId="{831D1A3D-CDCE-44B7-B21D-C9C3EF41232E}" destId="{A6BC03F4-1B58-490B-A605-75BDB0FCB950}" srcOrd="0" destOrd="0" presId="urn:microsoft.com/office/officeart/2005/8/layout/process3"/>
    <dgm:cxn modelId="{FBD6D244-4E98-4A03-ADA8-15CA7B1B9F96}" type="presParOf" srcId="{831D1A3D-CDCE-44B7-B21D-C9C3EF41232E}" destId="{0C7CAB4F-BE58-48B8-B331-5B6D96E29D32}" srcOrd="1" destOrd="0" presId="urn:microsoft.com/office/officeart/2005/8/layout/process3"/>
    <dgm:cxn modelId="{7BB6A78C-9825-4E34-96AB-5E509F88C590}" type="presParOf" srcId="{831D1A3D-CDCE-44B7-B21D-C9C3EF41232E}" destId="{2E62F221-09A2-4359-BF0D-509513951598}" srcOrd="2" destOrd="0" presId="urn:microsoft.com/office/officeart/2005/8/layout/process3"/>
    <dgm:cxn modelId="{16411B8E-CD3E-4251-815A-D3B6A15220B2}" type="presParOf" srcId="{B1095A92-24B5-40E0-9D32-FB661765F279}" destId="{278CD821-2C99-4DF5-92B8-FE9D2E2D0824}" srcOrd="1" destOrd="0" presId="urn:microsoft.com/office/officeart/2005/8/layout/process3"/>
    <dgm:cxn modelId="{59DA02E7-CB55-4AA5-A318-3B1537A8E257}" type="presParOf" srcId="{278CD821-2C99-4DF5-92B8-FE9D2E2D0824}" destId="{00BBFEC4-92F9-41EB-BD85-74C8A4ACADE4}" srcOrd="0" destOrd="0" presId="urn:microsoft.com/office/officeart/2005/8/layout/process3"/>
    <dgm:cxn modelId="{D256E1CC-4FCF-4038-8EF2-8806450F9660}" type="presParOf" srcId="{B1095A92-24B5-40E0-9D32-FB661765F279}" destId="{BBCC5556-C7B6-4EE4-B13B-257AFEF1B7E1}" srcOrd="2" destOrd="0" presId="urn:microsoft.com/office/officeart/2005/8/layout/process3"/>
    <dgm:cxn modelId="{CBA8E85E-C16C-4947-974D-38ACF8117435}" type="presParOf" srcId="{BBCC5556-C7B6-4EE4-B13B-257AFEF1B7E1}" destId="{12B56EC6-CC7A-4773-9799-F8E5391CD221}" srcOrd="0" destOrd="0" presId="urn:microsoft.com/office/officeart/2005/8/layout/process3"/>
    <dgm:cxn modelId="{9CC821C3-644F-4EDE-8914-7A6DD3230211}" type="presParOf" srcId="{BBCC5556-C7B6-4EE4-B13B-257AFEF1B7E1}" destId="{CCF8E1F8-7AA2-48FC-AED0-001C4A531D11}" srcOrd="1" destOrd="0" presId="urn:microsoft.com/office/officeart/2005/8/layout/process3"/>
    <dgm:cxn modelId="{C5B8E6FC-5CC4-4B0C-B703-B80E9BDE0047}" type="presParOf" srcId="{BBCC5556-C7B6-4EE4-B13B-257AFEF1B7E1}" destId="{CA89C3AD-B75A-43FB-A1DB-29F91FEC4770}" srcOrd="2" destOrd="0" presId="urn:microsoft.com/office/officeart/2005/8/layout/process3"/>
    <dgm:cxn modelId="{00C0B31A-BD06-4885-ADBA-CCA8613A3970}" type="presParOf" srcId="{B1095A92-24B5-40E0-9D32-FB661765F279}" destId="{CD8D8FBE-D9E4-4680-9B41-0B6A7FE5286D}" srcOrd="3" destOrd="0" presId="urn:microsoft.com/office/officeart/2005/8/layout/process3"/>
    <dgm:cxn modelId="{B2CF6B03-8A49-448F-B43E-823AF4D585F4}" type="presParOf" srcId="{CD8D8FBE-D9E4-4680-9B41-0B6A7FE5286D}" destId="{8971A4F7-EA22-43BF-9DE9-87889D05F769}" srcOrd="0" destOrd="0" presId="urn:microsoft.com/office/officeart/2005/8/layout/process3"/>
    <dgm:cxn modelId="{1FC397F5-9FCB-4950-B82F-9BF8C729CBA5}" type="presParOf" srcId="{B1095A92-24B5-40E0-9D32-FB661765F279}" destId="{55E6DE54-0F9E-40A3-9296-3BBDD8F89F38}" srcOrd="4" destOrd="0" presId="urn:microsoft.com/office/officeart/2005/8/layout/process3"/>
    <dgm:cxn modelId="{84C783AE-215D-40E3-8499-EFF4904845BE}" type="presParOf" srcId="{55E6DE54-0F9E-40A3-9296-3BBDD8F89F38}" destId="{2212E537-B97E-4538-8CAD-FAF1B2CA9A0E}" srcOrd="0" destOrd="0" presId="urn:microsoft.com/office/officeart/2005/8/layout/process3"/>
    <dgm:cxn modelId="{2C45AC3B-3C52-475F-908C-57BF5A387C3C}" type="presParOf" srcId="{55E6DE54-0F9E-40A3-9296-3BBDD8F89F38}" destId="{F54DA583-0F3C-4B76-96BA-FF8C4B761775}" srcOrd="1" destOrd="0" presId="urn:microsoft.com/office/officeart/2005/8/layout/process3"/>
    <dgm:cxn modelId="{2C513873-1718-42D1-8711-B3FC97EF6529}" type="presParOf" srcId="{55E6DE54-0F9E-40A3-9296-3BBDD8F89F38}" destId="{6BB3207A-D85F-4B2D-A6B1-F2D1094A30C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9B978A-1CEB-4B2E-9567-143F2952829C}" type="doc">
      <dgm:prSet loTypeId="urn:microsoft.com/office/officeart/2005/8/layout/hProcess4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4B0EC29-C399-46A2-9E65-71235D015E1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Потребность в образовании</a:t>
          </a:r>
          <a:endParaRPr lang="ru-RU" dirty="0"/>
        </a:p>
      </dgm:t>
    </dgm:pt>
    <dgm:pt modelId="{3A4D34DF-B4CD-493F-BC0D-39148AC6A812}" type="parTrans" cxnId="{806F08B5-5751-43BF-9CBE-04D073B79F4E}">
      <dgm:prSet/>
      <dgm:spPr/>
      <dgm:t>
        <a:bodyPr/>
        <a:lstStyle/>
        <a:p>
          <a:endParaRPr lang="ru-RU"/>
        </a:p>
      </dgm:t>
    </dgm:pt>
    <dgm:pt modelId="{EC59AE78-06A4-4436-8949-0AE1E40574C3}" type="sibTrans" cxnId="{806F08B5-5751-43BF-9CBE-04D073B79F4E}">
      <dgm:prSet/>
      <dgm:spPr/>
      <dgm:t>
        <a:bodyPr/>
        <a:lstStyle/>
        <a:p>
          <a:endParaRPr lang="ru-RU" dirty="0"/>
        </a:p>
      </dgm:t>
    </dgm:pt>
    <dgm:pt modelId="{3FD4DCE8-23D6-4BEA-8034-D64980B8C0C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5">
                  <a:lumMod val="25000"/>
                </a:schemeClr>
              </a:solidFill>
            </a:rPr>
            <a:t>потребности</a:t>
          </a:r>
          <a:endParaRPr lang="ru-RU" sz="2000" dirty="0">
            <a:solidFill>
              <a:schemeClr val="accent5">
                <a:lumMod val="25000"/>
              </a:schemeClr>
            </a:solidFill>
          </a:endParaRPr>
        </a:p>
      </dgm:t>
    </dgm:pt>
    <dgm:pt modelId="{C7E87006-9F72-496F-BC3A-3FABCD6B36FB}" type="parTrans" cxnId="{88CBEB8D-F2C2-4CEF-A3FD-EC0E2A99F6CB}">
      <dgm:prSet/>
      <dgm:spPr/>
      <dgm:t>
        <a:bodyPr/>
        <a:lstStyle/>
        <a:p>
          <a:endParaRPr lang="ru-RU"/>
        </a:p>
      </dgm:t>
    </dgm:pt>
    <dgm:pt modelId="{5C88CDA8-889A-4B2B-9C3B-7F64497D8695}" type="sibTrans" cxnId="{88CBEB8D-F2C2-4CEF-A3FD-EC0E2A99F6CB}">
      <dgm:prSet/>
      <dgm:spPr/>
      <dgm:t>
        <a:bodyPr/>
        <a:lstStyle/>
        <a:p>
          <a:endParaRPr lang="ru-RU"/>
        </a:p>
      </dgm:t>
    </dgm:pt>
    <dgm:pt modelId="{001BACDE-6828-4BF0-9547-9974596A0CD0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Интерес к знаниям</a:t>
          </a:r>
          <a:endParaRPr lang="ru-RU" dirty="0"/>
        </a:p>
      </dgm:t>
    </dgm:pt>
    <dgm:pt modelId="{23107A1B-5CBD-4879-956B-D3AC471456E3}" type="parTrans" cxnId="{4779B6A9-8900-469F-A8D8-AF928F718B02}">
      <dgm:prSet/>
      <dgm:spPr/>
      <dgm:t>
        <a:bodyPr/>
        <a:lstStyle/>
        <a:p>
          <a:endParaRPr lang="ru-RU"/>
        </a:p>
      </dgm:t>
    </dgm:pt>
    <dgm:pt modelId="{33A7A1F5-6EF6-4152-8CB3-65044DDA406C}" type="sibTrans" cxnId="{4779B6A9-8900-469F-A8D8-AF928F718B02}">
      <dgm:prSet/>
      <dgm:spPr/>
      <dgm:t>
        <a:bodyPr/>
        <a:lstStyle/>
        <a:p>
          <a:endParaRPr lang="ru-RU" dirty="0"/>
        </a:p>
      </dgm:t>
    </dgm:pt>
    <dgm:pt modelId="{33121660-F64B-47A3-9C49-B56EF0004A8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5">
                  <a:lumMod val="25000"/>
                </a:schemeClr>
              </a:solidFill>
            </a:rPr>
            <a:t>интересы</a:t>
          </a:r>
          <a:endParaRPr lang="ru-RU" sz="2400" dirty="0">
            <a:solidFill>
              <a:schemeClr val="accent5">
                <a:lumMod val="25000"/>
              </a:schemeClr>
            </a:solidFill>
          </a:endParaRPr>
        </a:p>
      </dgm:t>
    </dgm:pt>
    <dgm:pt modelId="{0C3FAB5E-ED9B-4808-BDD5-F5487ECAF01C}" type="parTrans" cxnId="{FAEA1BAD-3B50-4777-AFEB-69C7383221C5}">
      <dgm:prSet/>
      <dgm:spPr/>
      <dgm:t>
        <a:bodyPr/>
        <a:lstStyle/>
        <a:p>
          <a:endParaRPr lang="ru-RU"/>
        </a:p>
      </dgm:t>
    </dgm:pt>
    <dgm:pt modelId="{8583A1C5-BA14-4DBD-B7B6-712997534E34}" type="sibTrans" cxnId="{FAEA1BAD-3B50-4777-AFEB-69C7383221C5}">
      <dgm:prSet/>
      <dgm:spPr/>
      <dgm:t>
        <a:bodyPr/>
        <a:lstStyle/>
        <a:p>
          <a:endParaRPr lang="ru-RU"/>
        </a:p>
      </dgm:t>
    </dgm:pt>
    <dgm:pt modelId="{85831E38-6ECD-41E7-8810-CE0627929BE3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smtClean="0"/>
            <a:t>Образование как ценность</a:t>
          </a:r>
          <a:endParaRPr lang="ru-RU" dirty="0"/>
        </a:p>
      </dgm:t>
    </dgm:pt>
    <dgm:pt modelId="{13E2986F-F529-4BC2-A851-C067ABE8D067}" type="parTrans" cxnId="{01AF12FC-AFF8-44BF-97BA-9FF5B0F6BF7A}">
      <dgm:prSet/>
      <dgm:spPr/>
      <dgm:t>
        <a:bodyPr/>
        <a:lstStyle/>
        <a:p>
          <a:endParaRPr lang="ru-RU"/>
        </a:p>
      </dgm:t>
    </dgm:pt>
    <dgm:pt modelId="{80B7A664-5878-4823-AD01-4E4B3426EA05}" type="sibTrans" cxnId="{01AF12FC-AFF8-44BF-97BA-9FF5B0F6BF7A}">
      <dgm:prSet/>
      <dgm:spPr/>
      <dgm:t>
        <a:bodyPr/>
        <a:lstStyle/>
        <a:p>
          <a:endParaRPr lang="ru-RU"/>
        </a:p>
      </dgm:t>
    </dgm:pt>
    <dgm:pt modelId="{BFE8ECE7-7F3C-4D4D-85D9-0A88CA42AAEA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25000"/>
                </a:schemeClr>
              </a:solidFill>
            </a:rPr>
            <a:t>ценности</a:t>
          </a:r>
          <a:endParaRPr lang="ru-RU" dirty="0">
            <a:solidFill>
              <a:schemeClr val="accent5">
                <a:lumMod val="25000"/>
              </a:schemeClr>
            </a:solidFill>
          </a:endParaRPr>
        </a:p>
      </dgm:t>
    </dgm:pt>
    <dgm:pt modelId="{81631BD4-8C1C-4BF1-8900-8409BC45C9D7}" type="parTrans" cxnId="{CFBD59A3-8CA6-4C86-80DF-0F432818DAB7}">
      <dgm:prSet/>
      <dgm:spPr/>
      <dgm:t>
        <a:bodyPr/>
        <a:lstStyle/>
        <a:p>
          <a:endParaRPr lang="ru-RU"/>
        </a:p>
      </dgm:t>
    </dgm:pt>
    <dgm:pt modelId="{8BB7161A-9C5F-4589-9DA6-E07A266316E9}" type="sibTrans" cxnId="{CFBD59A3-8CA6-4C86-80DF-0F432818DAB7}">
      <dgm:prSet/>
      <dgm:spPr/>
      <dgm:t>
        <a:bodyPr/>
        <a:lstStyle/>
        <a:p>
          <a:endParaRPr lang="ru-RU"/>
        </a:p>
      </dgm:t>
    </dgm:pt>
    <dgm:pt modelId="{FB703EBE-1583-4EA9-A44F-CB7767CA8652}">
      <dgm:prSet phldrT="[Текст]"/>
      <dgm:spPr/>
      <dgm:t>
        <a:bodyPr/>
        <a:lstStyle/>
        <a:p>
          <a:endParaRPr lang="ru-RU" sz="1600" dirty="0"/>
        </a:p>
      </dgm:t>
    </dgm:pt>
    <dgm:pt modelId="{05E7B3DA-4863-445B-A96B-E6093CCA0EF7}" type="parTrans" cxnId="{2E3F9CE0-9442-4677-88C7-237DCD78910D}">
      <dgm:prSet/>
      <dgm:spPr/>
      <dgm:t>
        <a:bodyPr/>
        <a:lstStyle/>
        <a:p>
          <a:endParaRPr lang="ru-RU"/>
        </a:p>
      </dgm:t>
    </dgm:pt>
    <dgm:pt modelId="{D042B91C-49FB-4D6A-BBE3-C4C77A8096D7}" type="sibTrans" cxnId="{2E3F9CE0-9442-4677-88C7-237DCD78910D}">
      <dgm:prSet/>
      <dgm:spPr/>
      <dgm:t>
        <a:bodyPr/>
        <a:lstStyle/>
        <a:p>
          <a:endParaRPr lang="ru-RU"/>
        </a:p>
      </dgm:t>
    </dgm:pt>
    <dgm:pt modelId="{E7C9E78A-44FB-4215-AD59-29CF33A68C5B}">
      <dgm:prSet phldrT="[Текст]"/>
      <dgm:spPr/>
      <dgm:t>
        <a:bodyPr/>
        <a:lstStyle/>
        <a:p>
          <a:endParaRPr lang="ru-RU" sz="1600" dirty="0"/>
        </a:p>
      </dgm:t>
    </dgm:pt>
    <dgm:pt modelId="{13363DFC-ACA8-480F-AECE-4DBE2FB18C5B}" type="parTrans" cxnId="{4E34E35B-45F8-4ECC-B2EE-173677BFB15A}">
      <dgm:prSet/>
      <dgm:spPr/>
      <dgm:t>
        <a:bodyPr/>
        <a:lstStyle/>
        <a:p>
          <a:endParaRPr lang="ru-RU"/>
        </a:p>
      </dgm:t>
    </dgm:pt>
    <dgm:pt modelId="{B6FC7A2A-BBC8-41F3-AA6A-8572ABDE02C9}" type="sibTrans" cxnId="{4E34E35B-45F8-4ECC-B2EE-173677BFB15A}">
      <dgm:prSet/>
      <dgm:spPr/>
      <dgm:t>
        <a:bodyPr/>
        <a:lstStyle/>
        <a:p>
          <a:endParaRPr lang="ru-RU"/>
        </a:p>
      </dgm:t>
    </dgm:pt>
    <dgm:pt modelId="{639DD26E-EE76-4408-8926-01786A4E55F2}" type="pres">
      <dgm:prSet presAssocID="{929B978A-1CEB-4B2E-9567-143F295282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1DCA26-9EFE-4983-81AF-B10363743FFC}" type="pres">
      <dgm:prSet presAssocID="{929B978A-1CEB-4B2E-9567-143F2952829C}" presName="tSp" presStyleCnt="0"/>
      <dgm:spPr/>
      <dgm:t>
        <a:bodyPr/>
        <a:lstStyle/>
        <a:p>
          <a:endParaRPr lang="ru-RU"/>
        </a:p>
      </dgm:t>
    </dgm:pt>
    <dgm:pt modelId="{BEE41F92-3AEB-4BF0-8AB0-AD4F76F09B59}" type="pres">
      <dgm:prSet presAssocID="{929B978A-1CEB-4B2E-9567-143F2952829C}" presName="bSp" presStyleCnt="0"/>
      <dgm:spPr/>
      <dgm:t>
        <a:bodyPr/>
        <a:lstStyle/>
        <a:p>
          <a:endParaRPr lang="ru-RU"/>
        </a:p>
      </dgm:t>
    </dgm:pt>
    <dgm:pt modelId="{70B4ED90-52DC-4A45-A26D-8F39F5A2F7CD}" type="pres">
      <dgm:prSet presAssocID="{929B978A-1CEB-4B2E-9567-143F2952829C}" presName="process" presStyleCnt="0"/>
      <dgm:spPr/>
      <dgm:t>
        <a:bodyPr/>
        <a:lstStyle/>
        <a:p>
          <a:endParaRPr lang="ru-RU"/>
        </a:p>
      </dgm:t>
    </dgm:pt>
    <dgm:pt modelId="{83412C95-CF1B-435F-B05D-76825639A83E}" type="pres">
      <dgm:prSet presAssocID="{24B0EC29-C399-46A2-9E65-71235D015E17}" presName="composite1" presStyleCnt="0"/>
      <dgm:spPr/>
      <dgm:t>
        <a:bodyPr/>
        <a:lstStyle/>
        <a:p>
          <a:endParaRPr lang="ru-RU"/>
        </a:p>
      </dgm:t>
    </dgm:pt>
    <dgm:pt modelId="{6FAD8893-514D-4028-B00F-859CE8DADAC3}" type="pres">
      <dgm:prSet presAssocID="{24B0EC29-C399-46A2-9E65-71235D015E17}" presName="dummyNode1" presStyleLbl="node1" presStyleIdx="0" presStyleCnt="3"/>
      <dgm:spPr/>
      <dgm:t>
        <a:bodyPr/>
        <a:lstStyle/>
        <a:p>
          <a:endParaRPr lang="ru-RU"/>
        </a:p>
      </dgm:t>
    </dgm:pt>
    <dgm:pt modelId="{90FF47FF-4BED-4ACE-89ED-6D34E96D2911}" type="pres">
      <dgm:prSet presAssocID="{24B0EC29-C399-46A2-9E65-71235D015E17}" presName="childNode1" presStyleLbl="bgAcc1" presStyleIdx="0" presStyleCnt="3" custScaleX="182752" custScaleY="112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6AB73-8268-492B-B510-FF13CA7E12AD}" type="pres">
      <dgm:prSet presAssocID="{24B0EC29-C399-46A2-9E65-71235D015E1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0EED6-2F5E-4613-B5AA-91B309EE5A89}" type="pres">
      <dgm:prSet presAssocID="{24B0EC29-C399-46A2-9E65-71235D015E17}" presName="parentNode1" presStyleLbl="node1" presStyleIdx="0" presStyleCnt="3" custScaleY="242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03221-BDC1-414C-978A-1614465A3E5B}" type="pres">
      <dgm:prSet presAssocID="{24B0EC29-C399-46A2-9E65-71235D015E17}" presName="connSite1" presStyleCnt="0"/>
      <dgm:spPr/>
      <dgm:t>
        <a:bodyPr/>
        <a:lstStyle/>
        <a:p>
          <a:endParaRPr lang="ru-RU"/>
        </a:p>
      </dgm:t>
    </dgm:pt>
    <dgm:pt modelId="{D111ECE1-7CE7-4637-850B-C44DEDAB2FD3}" type="pres">
      <dgm:prSet presAssocID="{EC59AE78-06A4-4436-8949-0AE1E40574C3}" presName="Name9" presStyleLbl="sibTrans2D1" presStyleIdx="0" presStyleCnt="2"/>
      <dgm:spPr/>
      <dgm:t>
        <a:bodyPr/>
        <a:lstStyle/>
        <a:p>
          <a:endParaRPr lang="ru-RU"/>
        </a:p>
      </dgm:t>
    </dgm:pt>
    <dgm:pt modelId="{4B521B3D-52B7-4EA3-B17A-D587719C532A}" type="pres">
      <dgm:prSet presAssocID="{001BACDE-6828-4BF0-9547-9974596A0CD0}" presName="composite2" presStyleCnt="0"/>
      <dgm:spPr/>
      <dgm:t>
        <a:bodyPr/>
        <a:lstStyle/>
        <a:p>
          <a:endParaRPr lang="ru-RU"/>
        </a:p>
      </dgm:t>
    </dgm:pt>
    <dgm:pt modelId="{AD02BB83-F684-4109-8134-C9437DD40836}" type="pres">
      <dgm:prSet presAssocID="{001BACDE-6828-4BF0-9547-9974596A0CD0}" presName="dummyNode2" presStyleLbl="node1" presStyleIdx="0" presStyleCnt="3"/>
      <dgm:spPr/>
      <dgm:t>
        <a:bodyPr/>
        <a:lstStyle/>
        <a:p>
          <a:endParaRPr lang="ru-RU"/>
        </a:p>
      </dgm:t>
    </dgm:pt>
    <dgm:pt modelId="{9E0F44C7-A799-4BDB-A077-FD4FBEE7C8CE}" type="pres">
      <dgm:prSet presAssocID="{001BACDE-6828-4BF0-9547-9974596A0CD0}" presName="childNode2" presStyleLbl="bgAcc1" presStyleIdx="1" presStyleCnt="3" custScaleX="143459" custScaleY="132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2C655-2461-43CF-A3A7-532C8BDD9616}" type="pres">
      <dgm:prSet presAssocID="{001BACDE-6828-4BF0-9547-9974596A0CD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FC0A7-673F-4047-9FF8-BD97CD31A2F5}" type="pres">
      <dgm:prSet presAssocID="{001BACDE-6828-4BF0-9547-9974596A0CD0}" presName="parentNode2" presStyleLbl="node1" presStyleIdx="1" presStyleCnt="3" custScaleY="2430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7F327-5497-4BAD-8498-4D32BFA44A69}" type="pres">
      <dgm:prSet presAssocID="{001BACDE-6828-4BF0-9547-9974596A0CD0}" presName="connSite2" presStyleCnt="0"/>
      <dgm:spPr/>
      <dgm:t>
        <a:bodyPr/>
        <a:lstStyle/>
        <a:p>
          <a:endParaRPr lang="ru-RU"/>
        </a:p>
      </dgm:t>
    </dgm:pt>
    <dgm:pt modelId="{F0FFCA04-3EF0-45A6-86AC-E26EE88EBD22}" type="pres">
      <dgm:prSet presAssocID="{33A7A1F5-6EF6-4152-8CB3-65044DDA406C}" presName="Name18" presStyleLbl="sibTrans2D1" presStyleIdx="1" presStyleCnt="2"/>
      <dgm:spPr/>
      <dgm:t>
        <a:bodyPr/>
        <a:lstStyle/>
        <a:p>
          <a:endParaRPr lang="ru-RU"/>
        </a:p>
      </dgm:t>
    </dgm:pt>
    <dgm:pt modelId="{EE27773A-F3DC-4378-AC1F-22E6F0031DB2}" type="pres">
      <dgm:prSet presAssocID="{85831E38-6ECD-41E7-8810-CE0627929BE3}" presName="composite1" presStyleCnt="0"/>
      <dgm:spPr/>
      <dgm:t>
        <a:bodyPr/>
        <a:lstStyle/>
        <a:p>
          <a:endParaRPr lang="ru-RU"/>
        </a:p>
      </dgm:t>
    </dgm:pt>
    <dgm:pt modelId="{5AD739CE-146C-49D4-892D-4947665792F4}" type="pres">
      <dgm:prSet presAssocID="{85831E38-6ECD-41E7-8810-CE0627929BE3}" presName="dummyNode1" presStyleLbl="node1" presStyleIdx="1" presStyleCnt="3"/>
      <dgm:spPr/>
      <dgm:t>
        <a:bodyPr/>
        <a:lstStyle/>
        <a:p>
          <a:endParaRPr lang="ru-RU"/>
        </a:p>
      </dgm:t>
    </dgm:pt>
    <dgm:pt modelId="{43B702DC-2485-441E-AEED-2C5FC454CD1A}" type="pres">
      <dgm:prSet presAssocID="{85831E38-6ECD-41E7-8810-CE0627929BE3}" presName="childNode1" presStyleLbl="bgAcc1" presStyleIdx="2" presStyleCnt="3" custScaleX="140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8388B-93D1-4646-8D04-3D6E0ADF860E}" type="pres">
      <dgm:prSet presAssocID="{85831E38-6ECD-41E7-8810-CE0627929BE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A3A2A-7183-4C8D-A725-01F3CDA9C49B}" type="pres">
      <dgm:prSet presAssocID="{85831E38-6ECD-41E7-8810-CE0627929BE3}" presName="parentNode1" presStyleLbl="node1" presStyleIdx="2" presStyleCnt="3" custScaleY="1814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45317-2591-40FD-BACF-2D40EC5C5D00}" type="pres">
      <dgm:prSet presAssocID="{85831E38-6ECD-41E7-8810-CE0627929BE3}" presName="connSite1" presStyleCnt="0"/>
      <dgm:spPr/>
      <dgm:t>
        <a:bodyPr/>
        <a:lstStyle/>
        <a:p>
          <a:endParaRPr lang="ru-RU"/>
        </a:p>
      </dgm:t>
    </dgm:pt>
  </dgm:ptLst>
  <dgm:cxnLst>
    <dgm:cxn modelId="{88CBEB8D-F2C2-4CEF-A3FD-EC0E2A99F6CB}" srcId="{24B0EC29-C399-46A2-9E65-71235D015E17}" destId="{3FD4DCE8-23D6-4BEA-8034-D64980B8C0C6}" srcOrd="0" destOrd="0" parTransId="{C7E87006-9F72-496F-BC3A-3FABCD6B36FB}" sibTransId="{5C88CDA8-889A-4B2B-9C3B-7F64497D8695}"/>
    <dgm:cxn modelId="{4779B6A9-8900-469F-A8D8-AF928F718B02}" srcId="{929B978A-1CEB-4B2E-9567-143F2952829C}" destId="{001BACDE-6828-4BF0-9547-9974596A0CD0}" srcOrd="1" destOrd="0" parTransId="{23107A1B-5CBD-4879-956B-D3AC471456E3}" sibTransId="{33A7A1F5-6EF6-4152-8CB3-65044DDA406C}"/>
    <dgm:cxn modelId="{50B9CE1D-E21F-48C2-B195-CA6EB73A23BD}" type="presOf" srcId="{E7C9E78A-44FB-4215-AD59-29CF33A68C5B}" destId="{E1B2C655-2461-43CF-A3A7-532C8BDD9616}" srcOrd="1" destOrd="1" presId="urn:microsoft.com/office/officeart/2005/8/layout/hProcess4"/>
    <dgm:cxn modelId="{2E3F9CE0-9442-4677-88C7-237DCD78910D}" srcId="{001BACDE-6828-4BF0-9547-9974596A0CD0}" destId="{FB703EBE-1583-4EA9-A44F-CB7767CA8652}" srcOrd="0" destOrd="0" parTransId="{05E7B3DA-4863-445B-A96B-E6093CCA0EF7}" sibTransId="{D042B91C-49FB-4D6A-BBE3-C4C77A8096D7}"/>
    <dgm:cxn modelId="{CFBD59A3-8CA6-4C86-80DF-0F432818DAB7}" srcId="{85831E38-6ECD-41E7-8810-CE0627929BE3}" destId="{BFE8ECE7-7F3C-4D4D-85D9-0A88CA42AAEA}" srcOrd="0" destOrd="0" parTransId="{81631BD4-8C1C-4BF1-8900-8409BC45C9D7}" sibTransId="{8BB7161A-9C5F-4589-9DA6-E07A266316E9}"/>
    <dgm:cxn modelId="{7D50A226-D274-45A2-A361-F57342B3C51B}" type="presOf" srcId="{BFE8ECE7-7F3C-4D4D-85D9-0A88CA42AAEA}" destId="{43B702DC-2485-441E-AEED-2C5FC454CD1A}" srcOrd="0" destOrd="0" presId="urn:microsoft.com/office/officeart/2005/8/layout/hProcess4"/>
    <dgm:cxn modelId="{5D5E57F5-6BCF-4293-BC0D-B330E6603944}" type="presOf" srcId="{E7C9E78A-44FB-4215-AD59-29CF33A68C5B}" destId="{9E0F44C7-A799-4BDB-A077-FD4FBEE7C8CE}" srcOrd="0" destOrd="1" presId="urn:microsoft.com/office/officeart/2005/8/layout/hProcess4"/>
    <dgm:cxn modelId="{FB873DC6-173E-4A40-BB7B-C6CDB3A369DE}" type="presOf" srcId="{BFE8ECE7-7F3C-4D4D-85D9-0A88CA42AAEA}" destId="{86C8388B-93D1-4646-8D04-3D6E0ADF860E}" srcOrd="1" destOrd="0" presId="urn:microsoft.com/office/officeart/2005/8/layout/hProcess4"/>
    <dgm:cxn modelId="{A41BE123-9109-4D7B-A1C1-1643786790E1}" type="presOf" srcId="{EC59AE78-06A4-4436-8949-0AE1E40574C3}" destId="{D111ECE1-7CE7-4637-850B-C44DEDAB2FD3}" srcOrd="0" destOrd="0" presId="urn:microsoft.com/office/officeart/2005/8/layout/hProcess4"/>
    <dgm:cxn modelId="{806F08B5-5751-43BF-9CBE-04D073B79F4E}" srcId="{929B978A-1CEB-4B2E-9567-143F2952829C}" destId="{24B0EC29-C399-46A2-9E65-71235D015E17}" srcOrd="0" destOrd="0" parTransId="{3A4D34DF-B4CD-493F-BC0D-39148AC6A812}" sibTransId="{EC59AE78-06A4-4436-8949-0AE1E40574C3}"/>
    <dgm:cxn modelId="{D461ED1F-6B18-48FB-843F-8B5D4A980390}" type="presOf" srcId="{001BACDE-6828-4BF0-9547-9974596A0CD0}" destId="{6FEFC0A7-673F-4047-9FF8-BD97CD31A2F5}" srcOrd="0" destOrd="0" presId="urn:microsoft.com/office/officeart/2005/8/layout/hProcess4"/>
    <dgm:cxn modelId="{4E34E35B-45F8-4ECC-B2EE-173677BFB15A}" srcId="{001BACDE-6828-4BF0-9547-9974596A0CD0}" destId="{E7C9E78A-44FB-4215-AD59-29CF33A68C5B}" srcOrd="1" destOrd="0" parTransId="{13363DFC-ACA8-480F-AECE-4DBE2FB18C5B}" sibTransId="{B6FC7A2A-BBC8-41F3-AA6A-8572ABDE02C9}"/>
    <dgm:cxn modelId="{55DC2D43-9DE3-4A86-BBDC-DAA230819D15}" type="presOf" srcId="{FB703EBE-1583-4EA9-A44F-CB7767CA8652}" destId="{E1B2C655-2461-43CF-A3A7-532C8BDD9616}" srcOrd="1" destOrd="0" presId="urn:microsoft.com/office/officeart/2005/8/layout/hProcess4"/>
    <dgm:cxn modelId="{01AF12FC-AFF8-44BF-97BA-9FF5B0F6BF7A}" srcId="{929B978A-1CEB-4B2E-9567-143F2952829C}" destId="{85831E38-6ECD-41E7-8810-CE0627929BE3}" srcOrd="2" destOrd="0" parTransId="{13E2986F-F529-4BC2-A851-C067ABE8D067}" sibTransId="{80B7A664-5878-4823-AD01-4E4B3426EA05}"/>
    <dgm:cxn modelId="{201A8B7B-1C04-4CF0-94F2-56B47A07FD05}" type="presOf" srcId="{FB703EBE-1583-4EA9-A44F-CB7767CA8652}" destId="{9E0F44C7-A799-4BDB-A077-FD4FBEE7C8CE}" srcOrd="0" destOrd="0" presId="urn:microsoft.com/office/officeart/2005/8/layout/hProcess4"/>
    <dgm:cxn modelId="{8156B1AB-4816-428B-8C64-3A513ABA8186}" type="presOf" srcId="{33121660-F64B-47A3-9C49-B56EF0004A88}" destId="{E1B2C655-2461-43CF-A3A7-532C8BDD9616}" srcOrd="1" destOrd="2" presId="urn:microsoft.com/office/officeart/2005/8/layout/hProcess4"/>
    <dgm:cxn modelId="{068BD603-3838-496D-9A88-FF7BC2A13868}" type="presOf" srcId="{24B0EC29-C399-46A2-9E65-71235D015E17}" destId="{94C0EED6-2F5E-4613-B5AA-91B309EE5A89}" srcOrd="0" destOrd="0" presId="urn:microsoft.com/office/officeart/2005/8/layout/hProcess4"/>
    <dgm:cxn modelId="{95F18F32-44C9-49C9-AB37-56FCC532023A}" type="presOf" srcId="{929B978A-1CEB-4B2E-9567-143F2952829C}" destId="{639DD26E-EE76-4408-8926-01786A4E55F2}" srcOrd="0" destOrd="0" presId="urn:microsoft.com/office/officeart/2005/8/layout/hProcess4"/>
    <dgm:cxn modelId="{C9EA25CA-8A6B-4FFF-BB14-6DFA5543AFFC}" type="presOf" srcId="{85831E38-6ECD-41E7-8810-CE0627929BE3}" destId="{B68A3A2A-7183-4C8D-A725-01F3CDA9C49B}" srcOrd="0" destOrd="0" presId="urn:microsoft.com/office/officeart/2005/8/layout/hProcess4"/>
    <dgm:cxn modelId="{2127ED16-F977-4EA7-840B-B14672D3EAD7}" type="presOf" srcId="{33A7A1F5-6EF6-4152-8CB3-65044DDA406C}" destId="{F0FFCA04-3EF0-45A6-86AC-E26EE88EBD22}" srcOrd="0" destOrd="0" presId="urn:microsoft.com/office/officeart/2005/8/layout/hProcess4"/>
    <dgm:cxn modelId="{E21CCD8C-296B-45BC-B922-6E70B20DC2DC}" type="presOf" srcId="{3FD4DCE8-23D6-4BEA-8034-D64980B8C0C6}" destId="{90FF47FF-4BED-4ACE-89ED-6D34E96D2911}" srcOrd="0" destOrd="0" presId="urn:microsoft.com/office/officeart/2005/8/layout/hProcess4"/>
    <dgm:cxn modelId="{FAEA1BAD-3B50-4777-AFEB-69C7383221C5}" srcId="{001BACDE-6828-4BF0-9547-9974596A0CD0}" destId="{33121660-F64B-47A3-9C49-B56EF0004A88}" srcOrd="2" destOrd="0" parTransId="{0C3FAB5E-ED9B-4808-BDD5-F5487ECAF01C}" sibTransId="{8583A1C5-BA14-4DBD-B7B6-712997534E34}"/>
    <dgm:cxn modelId="{037E629F-DFD5-4A35-889A-15FB5D1A858F}" type="presOf" srcId="{33121660-F64B-47A3-9C49-B56EF0004A88}" destId="{9E0F44C7-A799-4BDB-A077-FD4FBEE7C8CE}" srcOrd="0" destOrd="2" presId="urn:microsoft.com/office/officeart/2005/8/layout/hProcess4"/>
    <dgm:cxn modelId="{F99E7C03-71A3-42F8-9528-AE53725797B7}" type="presOf" srcId="{3FD4DCE8-23D6-4BEA-8034-D64980B8C0C6}" destId="{D666AB73-8268-492B-B510-FF13CA7E12AD}" srcOrd="1" destOrd="0" presId="urn:microsoft.com/office/officeart/2005/8/layout/hProcess4"/>
    <dgm:cxn modelId="{25FA024F-E605-4CB8-AEAC-4C77594E30A5}" type="presParOf" srcId="{639DD26E-EE76-4408-8926-01786A4E55F2}" destId="{CE1DCA26-9EFE-4983-81AF-B10363743FFC}" srcOrd="0" destOrd="0" presId="urn:microsoft.com/office/officeart/2005/8/layout/hProcess4"/>
    <dgm:cxn modelId="{A1FB4889-6A85-4692-AB18-340A959F1A0D}" type="presParOf" srcId="{639DD26E-EE76-4408-8926-01786A4E55F2}" destId="{BEE41F92-3AEB-4BF0-8AB0-AD4F76F09B59}" srcOrd="1" destOrd="0" presId="urn:microsoft.com/office/officeart/2005/8/layout/hProcess4"/>
    <dgm:cxn modelId="{9E4FFAB0-F228-4262-A726-5F983F002766}" type="presParOf" srcId="{639DD26E-EE76-4408-8926-01786A4E55F2}" destId="{70B4ED90-52DC-4A45-A26D-8F39F5A2F7CD}" srcOrd="2" destOrd="0" presId="urn:microsoft.com/office/officeart/2005/8/layout/hProcess4"/>
    <dgm:cxn modelId="{3BDC130D-CCE7-4F9B-AFF1-981C6F71888C}" type="presParOf" srcId="{70B4ED90-52DC-4A45-A26D-8F39F5A2F7CD}" destId="{83412C95-CF1B-435F-B05D-76825639A83E}" srcOrd="0" destOrd="0" presId="urn:microsoft.com/office/officeart/2005/8/layout/hProcess4"/>
    <dgm:cxn modelId="{A705D875-B424-4D4C-AC74-FB72296F4E71}" type="presParOf" srcId="{83412C95-CF1B-435F-B05D-76825639A83E}" destId="{6FAD8893-514D-4028-B00F-859CE8DADAC3}" srcOrd="0" destOrd="0" presId="urn:microsoft.com/office/officeart/2005/8/layout/hProcess4"/>
    <dgm:cxn modelId="{E62EA3B7-8DE5-41EC-BFCB-BDD4A704CB96}" type="presParOf" srcId="{83412C95-CF1B-435F-B05D-76825639A83E}" destId="{90FF47FF-4BED-4ACE-89ED-6D34E96D2911}" srcOrd="1" destOrd="0" presId="urn:microsoft.com/office/officeart/2005/8/layout/hProcess4"/>
    <dgm:cxn modelId="{EB4A89B2-4609-45B2-8B63-6D14BFF19307}" type="presParOf" srcId="{83412C95-CF1B-435F-B05D-76825639A83E}" destId="{D666AB73-8268-492B-B510-FF13CA7E12AD}" srcOrd="2" destOrd="0" presId="urn:microsoft.com/office/officeart/2005/8/layout/hProcess4"/>
    <dgm:cxn modelId="{8FFFF410-4AE2-49CC-99CD-05D3E9BA176A}" type="presParOf" srcId="{83412C95-CF1B-435F-B05D-76825639A83E}" destId="{94C0EED6-2F5E-4613-B5AA-91B309EE5A89}" srcOrd="3" destOrd="0" presId="urn:microsoft.com/office/officeart/2005/8/layout/hProcess4"/>
    <dgm:cxn modelId="{136DD5A7-FB25-41BD-912F-01A802822644}" type="presParOf" srcId="{83412C95-CF1B-435F-B05D-76825639A83E}" destId="{71C03221-BDC1-414C-978A-1614465A3E5B}" srcOrd="4" destOrd="0" presId="urn:microsoft.com/office/officeart/2005/8/layout/hProcess4"/>
    <dgm:cxn modelId="{65FE086E-2CB6-4829-B22E-0FD2EC3E0B56}" type="presParOf" srcId="{70B4ED90-52DC-4A45-A26D-8F39F5A2F7CD}" destId="{D111ECE1-7CE7-4637-850B-C44DEDAB2FD3}" srcOrd="1" destOrd="0" presId="urn:microsoft.com/office/officeart/2005/8/layout/hProcess4"/>
    <dgm:cxn modelId="{6CC3B289-ACAD-4F4D-B5C8-0FA7E8835172}" type="presParOf" srcId="{70B4ED90-52DC-4A45-A26D-8F39F5A2F7CD}" destId="{4B521B3D-52B7-4EA3-B17A-D587719C532A}" srcOrd="2" destOrd="0" presId="urn:microsoft.com/office/officeart/2005/8/layout/hProcess4"/>
    <dgm:cxn modelId="{D07D7D61-CC3D-4E56-95D4-90E25A88310E}" type="presParOf" srcId="{4B521B3D-52B7-4EA3-B17A-D587719C532A}" destId="{AD02BB83-F684-4109-8134-C9437DD40836}" srcOrd="0" destOrd="0" presId="urn:microsoft.com/office/officeart/2005/8/layout/hProcess4"/>
    <dgm:cxn modelId="{CA2F7A68-2B28-4B21-993E-2247A0926644}" type="presParOf" srcId="{4B521B3D-52B7-4EA3-B17A-D587719C532A}" destId="{9E0F44C7-A799-4BDB-A077-FD4FBEE7C8CE}" srcOrd="1" destOrd="0" presId="urn:microsoft.com/office/officeart/2005/8/layout/hProcess4"/>
    <dgm:cxn modelId="{A4D5100B-6B7A-4B3C-89D9-0263EC472C3F}" type="presParOf" srcId="{4B521B3D-52B7-4EA3-B17A-D587719C532A}" destId="{E1B2C655-2461-43CF-A3A7-532C8BDD9616}" srcOrd="2" destOrd="0" presId="urn:microsoft.com/office/officeart/2005/8/layout/hProcess4"/>
    <dgm:cxn modelId="{9D897715-FAB8-404C-ACAA-E01986C42F3A}" type="presParOf" srcId="{4B521B3D-52B7-4EA3-B17A-D587719C532A}" destId="{6FEFC0A7-673F-4047-9FF8-BD97CD31A2F5}" srcOrd="3" destOrd="0" presId="urn:microsoft.com/office/officeart/2005/8/layout/hProcess4"/>
    <dgm:cxn modelId="{5614D8AD-1ECC-41DB-A20C-F9C49A4D302C}" type="presParOf" srcId="{4B521B3D-52B7-4EA3-B17A-D587719C532A}" destId="{75A7F327-5497-4BAD-8498-4D32BFA44A69}" srcOrd="4" destOrd="0" presId="urn:microsoft.com/office/officeart/2005/8/layout/hProcess4"/>
    <dgm:cxn modelId="{6A0ABC4E-656F-4E13-BAFB-3CB724EA8E1A}" type="presParOf" srcId="{70B4ED90-52DC-4A45-A26D-8F39F5A2F7CD}" destId="{F0FFCA04-3EF0-45A6-86AC-E26EE88EBD22}" srcOrd="3" destOrd="0" presId="urn:microsoft.com/office/officeart/2005/8/layout/hProcess4"/>
    <dgm:cxn modelId="{36B6D9B5-F2AB-47A8-94E0-71142117EDB3}" type="presParOf" srcId="{70B4ED90-52DC-4A45-A26D-8F39F5A2F7CD}" destId="{EE27773A-F3DC-4378-AC1F-22E6F0031DB2}" srcOrd="4" destOrd="0" presId="urn:microsoft.com/office/officeart/2005/8/layout/hProcess4"/>
    <dgm:cxn modelId="{107B68A4-5941-4E3D-BF71-52C7B02CC7F3}" type="presParOf" srcId="{EE27773A-F3DC-4378-AC1F-22E6F0031DB2}" destId="{5AD739CE-146C-49D4-892D-4947665792F4}" srcOrd="0" destOrd="0" presId="urn:microsoft.com/office/officeart/2005/8/layout/hProcess4"/>
    <dgm:cxn modelId="{D2E4C275-3371-43AF-84D1-BBA282B9CF0F}" type="presParOf" srcId="{EE27773A-F3DC-4378-AC1F-22E6F0031DB2}" destId="{43B702DC-2485-441E-AEED-2C5FC454CD1A}" srcOrd="1" destOrd="0" presId="urn:microsoft.com/office/officeart/2005/8/layout/hProcess4"/>
    <dgm:cxn modelId="{8FD2DEBA-3B5B-45DC-9384-DA76C7919D54}" type="presParOf" srcId="{EE27773A-F3DC-4378-AC1F-22E6F0031DB2}" destId="{86C8388B-93D1-4646-8D04-3D6E0ADF860E}" srcOrd="2" destOrd="0" presId="urn:microsoft.com/office/officeart/2005/8/layout/hProcess4"/>
    <dgm:cxn modelId="{47CCBB05-7B4C-47F3-AB59-BBFCAA4980EA}" type="presParOf" srcId="{EE27773A-F3DC-4378-AC1F-22E6F0031DB2}" destId="{B68A3A2A-7183-4C8D-A725-01F3CDA9C49B}" srcOrd="3" destOrd="0" presId="urn:microsoft.com/office/officeart/2005/8/layout/hProcess4"/>
    <dgm:cxn modelId="{189066F5-C633-4FFA-A87D-238189219512}" type="presParOf" srcId="{EE27773A-F3DC-4378-AC1F-22E6F0031DB2}" destId="{9B045317-2591-40FD-BACF-2D40EC5C5D0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E1E8C4-5AA7-4A4F-87D5-E130EF11E213}">
      <dsp:nvSpPr>
        <dsp:cNvPr id="0" name=""/>
        <dsp:cNvSpPr/>
      </dsp:nvSpPr>
      <dsp:spPr>
        <a:xfrm rot="16200000">
          <a:off x="833242" y="-82268"/>
          <a:ext cx="1465816" cy="1999476"/>
        </a:xfrm>
        <a:prstGeom prst="downArrow">
          <a:avLst>
            <a:gd name="adj1" fmla="val 50000"/>
            <a:gd name="adj2" fmla="val 3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субъект</a:t>
          </a:r>
          <a:endParaRPr lang="ru-RU" sz="2600" kern="1200" dirty="0"/>
        </a:p>
      </dsp:txBody>
      <dsp:txXfrm rot="16200000">
        <a:off x="833242" y="-82268"/>
        <a:ext cx="1465816" cy="1999476"/>
      </dsp:txXfrm>
    </dsp:sp>
    <dsp:sp modelId="{D7F1E390-0F5C-4773-A58E-A48B8F2C816B}">
      <dsp:nvSpPr>
        <dsp:cNvPr id="0" name=""/>
        <dsp:cNvSpPr/>
      </dsp:nvSpPr>
      <dsp:spPr>
        <a:xfrm>
          <a:off x="5162512" y="0"/>
          <a:ext cx="1981288" cy="1981288"/>
        </a:xfrm>
        <a:prstGeom prst="smileyFac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объект</a:t>
          </a:r>
          <a:endParaRPr lang="ru-RU" sz="2600" kern="1200" dirty="0"/>
        </a:p>
      </dsp:txBody>
      <dsp:txXfrm>
        <a:off x="5162512" y="0"/>
        <a:ext cx="1981288" cy="19812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7CAB4F-BE58-48B8-B331-5B6D96E29D32}">
      <dsp:nvSpPr>
        <dsp:cNvPr id="0" name=""/>
        <dsp:cNvSpPr/>
      </dsp:nvSpPr>
      <dsp:spPr>
        <a:xfrm>
          <a:off x="4038" y="0"/>
          <a:ext cx="2372046" cy="1489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038" y="0"/>
        <a:ext cx="2372046" cy="993301"/>
      </dsp:txXfrm>
    </dsp:sp>
    <dsp:sp modelId="{2E62F221-09A2-4359-BF0D-509513951598}">
      <dsp:nvSpPr>
        <dsp:cNvPr id="0" name=""/>
        <dsp:cNvSpPr/>
      </dsp:nvSpPr>
      <dsp:spPr>
        <a:xfrm>
          <a:off x="1080745" y="979719"/>
          <a:ext cx="1460945" cy="39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5">
                  <a:lumMod val="25000"/>
                </a:schemeClr>
              </a:solidFill>
            </a:rPr>
            <a:t>ЦЕЛЬ</a:t>
          </a:r>
          <a:endParaRPr lang="ru-RU" sz="18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1080745" y="979719"/>
        <a:ext cx="1460945" cy="397189"/>
      </dsp:txXfrm>
    </dsp:sp>
    <dsp:sp modelId="{278CD821-2C99-4DF5-92B8-FE9D2E2D0824}">
      <dsp:nvSpPr>
        <dsp:cNvPr id="0" name=""/>
        <dsp:cNvSpPr/>
      </dsp:nvSpPr>
      <dsp:spPr>
        <a:xfrm rot="21566428">
          <a:off x="2564874" y="247955"/>
          <a:ext cx="400272" cy="466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21566428">
        <a:off x="2564874" y="247955"/>
        <a:ext cx="400272" cy="466629"/>
      </dsp:txXfrm>
    </dsp:sp>
    <dsp:sp modelId="{CCF8E1F8-7AA2-48FC-AED0-001C4A531D11}">
      <dsp:nvSpPr>
        <dsp:cNvPr id="0" name=""/>
        <dsp:cNvSpPr/>
      </dsp:nvSpPr>
      <dsp:spPr>
        <a:xfrm>
          <a:off x="3131280" y="110387"/>
          <a:ext cx="2063004" cy="10716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3131280" y="110387"/>
        <a:ext cx="2063004" cy="714463"/>
      </dsp:txXfrm>
    </dsp:sp>
    <dsp:sp modelId="{CA89C3AD-B75A-43FB-A1DB-29F91FEC4770}">
      <dsp:nvSpPr>
        <dsp:cNvPr id="0" name=""/>
        <dsp:cNvSpPr/>
      </dsp:nvSpPr>
      <dsp:spPr>
        <a:xfrm>
          <a:off x="3609546" y="982659"/>
          <a:ext cx="1874231" cy="407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5">
                  <a:lumMod val="25000"/>
                </a:schemeClr>
              </a:solidFill>
            </a:rPr>
            <a:t>СРЕДСТВА</a:t>
          </a:r>
          <a:endParaRPr lang="ru-RU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3609546" y="982659"/>
        <a:ext cx="1874231" cy="407151"/>
      </dsp:txXfrm>
    </dsp:sp>
    <dsp:sp modelId="{CD8D8FBE-D9E4-4680-9B41-0B6A7FE5286D}">
      <dsp:nvSpPr>
        <dsp:cNvPr id="0" name=""/>
        <dsp:cNvSpPr/>
      </dsp:nvSpPr>
      <dsp:spPr>
        <a:xfrm rot="21583725">
          <a:off x="5454812" y="226880"/>
          <a:ext cx="552330" cy="466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21583725">
        <a:off x="5454812" y="226880"/>
        <a:ext cx="552330" cy="466629"/>
      </dsp:txXfrm>
    </dsp:sp>
    <dsp:sp modelId="{F54DA583-0F3C-4B76-96BA-FF8C4B761775}">
      <dsp:nvSpPr>
        <dsp:cNvPr id="0" name=""/>
        <dsp:cNvSpPr/>
      </dsp:nvSpPr>
      <dsp:spPr>
        <a:xfrm>
          <a:off x="6236406" y="55161"/>
          <a:ext cx="1874231" cy="11946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6236406" y="55161"/>
        <a:ext cx="1874231" cy="796409"/>
      </dsp:txXfrm>
    </dsp:sp>
    <dsp:sp modelId="{6BB3207A-D85F-4B2D-A6B1-F2D1094A30CC}">
      <dsp:nvSpPr>
        <dsp:cNvPr id="0" name=""/>
        <dsp:cNvSpPr/>
      </dsp:nvSpPr>
      <dsp:spPr>
        <a:xfrm>
          <a:off x="6620285" y="939899"/>
          <a:ext cx="1874231" cy="505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5">
                  <a:lumMod val="25000"/>
                </a:schemeClr>
              </a:solidFill>
            </a:rPr>
            <a:t>РЕЗУЛЬТАТ</a:t>
          </a:r>
          <a:endParaRPr lang="ru-RU" sz="18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6620285" y="939899"/>
        <a:ext cx="1874231" cy="5051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FF47FF-4BED-4ACE-89ED-6D34E96D2911}">
      <dsp:nvSpPr>
        <dsp:cNvPr id="0" name=""/>
        <dsp:cNvSpPr/>
      </dsp:nvSpPr>
      <dsp:spPr>
        <a:xfrm>
          <a:off x="1214447" y="288703"/>
          <a:ext cx="2094148" cy="1062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5">
                  <a:lumMod val="25000"/>
                </a:schemeClr>
              </a:solidFill>
            </a:rPr>
            <a:t>потребности</a:t>
          </a:r>
          <a:endParaRPr lang="ru-RU" sz="20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1214447" y="288703"/>
        <a:ext cx="2094148" cy="835162"/>
      </dsp:txXfrm>
    </dsp:sp>
    <dsp:sp modelId="{D111ECE1-7CE7-4637-850B-C44DEDAB2FD3}">
      <dsp:nvSpPr>
        <dsp:cNvPr id="0" name=""/>
        <dsp:cNvSpPr/>
      </dsp:nvSpPr>
      <dsp:spPr>
        <a:xfrm>
          <a:off x="2214793" y="87398"/>
          <a:ext cx="2337904" cy="2337904"/>
        </a:xfrm>
        <a:prstGeom prst="leftCircularArrow">
          <a:avLst>
            <a:gd name="adj1" fmla="val 3882"/>
            <a:gd name="adj2" fmla="val 486128"/>
            <a:gd name="adj3" fmla="val 2263338"/>
            <a:gd name="adj4" fmla="val 9026189"/>
            <a:gd name="adj5" fmla="val 45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0EED6-2F5E-4613-B5AA-91B309EE5A89}">
      <dsp:nvSpPr>
        <dsp:cNvPr id="0" name=""/>
        <dsp:cNvSpPr/>
      </dsp:nvSpPr>
      <dsp:spPr>
        <a:xfrm>
          <a:off x="1943217" y="800880"/>
          <a:ext cx="1018574" cy="9837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Потребность в образовании</a:t>
          </a:r>
          <a:endParaRPr lang="ru-RU" sz="1200" kern="1200" dirty="0"/>
        </a:p>
      </dsp:txBody>
      <dsp:txXfrm>
        <a:off x="1943217" y="800880"/>
        <a:ext cx="1018574" cy="983704"/>
      </dsp:txXfrm>
    </dsp:sp>
    <dsp:sp modelId="{9E0F44C7-A799-4BDB-A077-FD4FBEE7C8CE}">
      <dsp:nvSpPr>
        <dsp:cNvPr id="0" name=""/>
        <dsp:cNvSpPr/>
      </dsp:nvSpPr>
      <dsp:spPr>
        <a:xfrm>
          <a:off x="3740795" y="480337"/>
          <a:ext cx="1643891" cy="1255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5">
                  <a:lumMod val="25000"/>
                </a:schemeClr>
              </a:solidFill>
            </a:rPr>
            <a:t>интересы</a:t>
          </a:r>
          <a:endParaRPr lang="ru-RU" sz="24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3740795" y="749420"/>
        <a:ext cx="1643891" cy="986637"/>
      </dsp:txXfrm>
    </dsp:sp>
    <dsp:sp modelId="{F0FFCA04-3EF0-45A6-86AC-E26EE88EBD22}">
      <dsp:nvSpPr>
        <dsp:cNvPr id="0" name=""/>
        <dsp:cNvSpPr/>
      </dsp:nvSpPr>
      <dsp:spPr>
        <a:xfrm>
          <a:off x="4505546" y="-432809"/>
          <a:ext cx="2208800" cy="2208800"/>
        </a:xfrm>
        <a:prstGeom prst="circularArrow">
          <a:avLst>
            <a:gd name="adj1" fmla="val 4109"/>
            <a:gd name="adj2" fmla="val 517376"/>
            <a:gd name="adj3" fmla="val 19432024"/>
            <a:gd name="adj4" fmla="val 12700422"/>
            <a:gd name="adj5" fmla="val 4794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FC0A7-673F-4047-9FF8-BD97CD31A2F5}">
      <dsp:nvSpPr>
        <dsp:cNvPr id="0" name=""/>
        <dsp:cNvSpPr/>
      </dsp:nvSpPr>
      <dsp:spPr>
        <a:xfrm>
          <a:off x="4244436" y="143319"/>
          <a:ext cx="1018574" cy="9846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Интерес к знаниям</a:t>
          </a:r>
          <a:endParaRPr lang="ru-RU" sz="1200" kern="1200" dirty="0"/>
        </a:p>
      </dsp:txBody>
      <dsp:txXfrm>
        <a:off x="4244436" y="143319"/>
        <a:ext cx="1018574" cy="984632"/>
      </dsp:txXfrm>
    </dsp:sp>
    <dsp:sp modelId="{43B702DC-2485-441E-AEED-2C5FC454CD1A}">
      <dsp:nvSpPr>
        <dsp:cNvPr id="0" name=""/>
        <dsp:cNvSpPr/>
      </dsp:nvSpPr>
      <dsp:spPr>
        <a:xfrm>
          <a:off x="5816886" y="409408"/>
          <a:ext cx="1612665" cy="945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5">
                  <a:lumMod val="25000"/>
                </a:schemeClr>
              </a:solidFill>
            </a:rPr>
            <a:t>ценности</a:t>
          </a:r>
          <a:endParaRPr lang="ru-RU" sz="24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5816886" y="409408"/>
        <a:ext cx="1612665" cy="742598"/>
      </dsp:txXfrm>
    </dsp:sp>
    <dsp:sp modelId="{B68A3A2A-7183-4C8D-A725-01F3CDA9C49B}">
      <dsp:nvSpPr>
        <dsp:cNvPr id="0" name=""/>
        <dsp:cNvSpPr/>
      </dsp:nvSpPr>
      <dsp:spPr>
        <a:xfrm>
          <a:off x="6304915" y="987120"/>
          <a:ext cx="1018574" cy="7348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Образование как ценность</a:t>
          </a:r>
          <a:endParaRPr lang="ru-RU" sz="1200" kern="1200" dirty="0"/>
        </a:p>
      </dsp:txBody>
      <dsp:txXfrm>
        <a:off x="6304915" y="987120"/>
        <a:ext cx="1018574" cy="734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2"/>
          </p:nvPr>
        </p:nvSpPr>
        <p:spPr>
          <a:xfrm>
            <a:off x="0" y="94234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dirty="0" smtClean="0"/>
              <a:t>МАТЕРИАЛ ПО ТЕМЕ</a:t>
            </a:r>
          </a:p>
          <a:p>
            <a:r>
              <a:rPr lang="ru-RU" dirty="0" smtClean="0"/>
              <a:t>ДЕЯТЕЛЬНОСТЬ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6094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r>
              <a:rPr lang="ru-RU" dirty="0" smtClean="0"/>
              <a:t>ОТКРЫТЫЙ УРОК</a:t>
            </a:r>
          </a:p>
          <a:p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1" tIns="45286" rIns="90571" bIns="45286" rtlCol="0" anchor="ctr"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6" y="9424059"/>
            <a:ext cx="2942908" cy="496094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27EA22D9-0CA7-4017-BE81-94BBCFFD03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133" y="4712891"/>
            <a:ext cx="5433060" cy="4464844"/>
          </a:xfrm>
          <a:prstGeom prst="rect">
            <a:avLst/>
          </a:prstGeom>
        </p:spPr>
        <p:txBody>
          <a:bodyPr lIns="90571" tIns="45286" rIns="90571" bIns="45286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22D9-0CA7-4017-BE81-94BBCFFD03C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133" y="4712891"/>
            <a:ext cx="5433060" cy="4464844"/>
          </a:xfrm>
          <a:prstGeom prst="rect">
            <a:avLst/>
          </a:prstGeom>
        </p:spPr>
        <p:txBody>
          <a:bodyPr lIns="90571" tIns="45286" rIns="90571" bIns="45286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BBAF-6346-44ED-AFEC-745F5454EA5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133" y="4712891"/>
            <a:ext cx="5433060" cy="4464844"/>
          </a:xfrm>
          <a:prstGeom prst="rect">
            <a:avLst/>
          </a:prstGeom>
        </p:spPr>
        <p:txBody>
          <a:bodyPr lIns="90571" tIns="45286" rIns="90571" bIns="45286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BBAF-6346-44ED-AFEC-745F5454EA5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133" y="4712891"/>
            <a:ext cx="5433060" cy="4464844"/>
          </a:xfrm>
          <a:prstGeom prst="rect">
            <a:avLst/>
          </a:prstGeom>
        </p:spPr>
        <p:txBody>
          <a:bodyPr lIns="90571" tIns="45286" rIns="90571" bIns="45286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22D9-0CA7-4017-BE81-94BBCFFD03C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№9 ХИМКИ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B39-B127-44E7-9553-01C4EED17C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voltag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№9 ХИМКИ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25B0-8179-4C5F-A37B-153B24AE42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voltag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№9 ХИМКИ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B276-9E78-40B8-8437-245970D1C8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voltag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№9 ХИМКИ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D894-EBAA-4C6E-89AE-36151F55B4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voltag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№9 ХИМКИ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669-A76C-4223-9FBA-7007838D91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voltag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№9 ХИМКИ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750F-7282-40B6-AF00-07A35B86D6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voltag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№9 ХИМКИ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21B7-7BBD-451A-94BE-E3C05868B9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voltag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№9 ХИМКИ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4210-463D-42F1-9EDD-207172097A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voltag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№9 ХИМКИ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C681-DC24-4070-BB3C-C5FE00416F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voltag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№9 ХИМКИ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6C6F-A4FF-41AD-9ACC-A75E8BC5E6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voltag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№9 ХИМКИ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3B78-D434-41E5-9847-A033BD2BDC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voltag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ГИМНАЗИЯ №9 ХИМКИ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9376D-55CF-4A6F-B32E-740BC52C49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  <p:sndAc>
      <p:stSnd>
        <p:snd r:embed="rId13" name="voltage.wav"/>
      </p:stSnd>
    </p:sndAc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142976" y="357166"/>
          <a:ext cx="7143801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1472" y="4214818"/>
            <a:ext cx="8286808" cy="2357454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Объектом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называется то, на что направлена деятельность;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Субъектом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– тот, кто осуществляет данную деятельность.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D894-EBAA-4C6E-89AE-36151F55B4CF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357125" y="2714620"/>
            <a:ext cx="8786875" cy="1500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вид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активности, направленный на такое изменение внешней среды и самого человека, в результате которого получается нечто новое.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3" y="214290"/>
          <a:ext cx="8501123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1" y="2214554"/>
            <a:ext cx="8715404" cy="41148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dirty="0" smtClean="0">
                <a:solidFill>
                  <a:srgbClr val="FF0000"/>
                </a:solidFill>
              </a:rPr>
              <a:t>Цель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осознанный образ предвосхищаемого результата, на достижение которого направлена деятельность человека.</a:t>
            </a:r>
          </a:p>
          <a:p>
            <a:pPr algn="just"/>
            <a:r>
              <a:rPr lang="ru-RU" sz="3600" dirty="0" smtClean="0">
                <a:solidFill>
                  <a:srgbClr val="FF0000"/>
                </a:solidFill>
              </a:rPr>
              <a:t>Средства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совокупность элементов, необходимых для достижения цели. Средства должны соответствовать цели.</a:t>
            </a:r>
          </a:p>
          <a:p>
            <a:pPr algn="just"/>
            <a:r>
              <a:rPr lang="ru-RU" sz="3600" dirty="0" smtClean="0">
                <a:solidFill>
                  <a:srgbClr val="FF0000"/>
                </a:solidFill>
              </a:rPr>
              <a:t>Результат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это осуществлённая цель деятельности. Когда цель определена, индивид решает, какие средства ему необходимо использовать для достижения поставленной цели. Итогом деятельности будет получение того результата, к которому стремится субъект.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D894-EBAA-4C6E-89AE-36151F55B4C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85720" y="571480"/>
          <a:ext cx="8644000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1868" y="2071678"/>
            <a:ext cx="4796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  <a:cs typeface="Simplified Arabic Fixed" pitchFamily="49" charset="-78"/>
              </a:rPr>
              <a:t>мотивация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egoe Script" pitchFamily="34" charset="0"/>
              <a:cs typeface="Simplified Arabic Fixed" pitchFamily="49" charset="-78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3071810"/>
            <a:ext cx="9001156" cy="314327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Мотив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(от слова – приводить в движение) – побуждение к деятельности, связанное с удовлетворением потребности; осознаваемая причина, которой обусловлен выбор действий и поступков. Основным мотивом, побуждающим человека к деятельности, является желание индивида удовлетворить свои потребности.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Потребность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 – надобность, нужда в чем-либо, требующая удовлетворения.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Интерес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 – </a:t>
            </a:r>
            <a:r>
              <a:rPr lang="ru-RU" sz="2000" u="sng" dirty="0" smtClean="0">
                <a:solidFill>
                  <a:schemeClr val="accent5">
                    <a:lumMod val="25000"/>
                  </a:schemeClr>
                </a:solidFill>
              </a:rPr>
              <a:t>осознанная потребность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, в которой отражается отношение человека к условиям жизни и деятельности.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Ценности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– то, что важно; то, что удовлетворяет потребности.</a:t>
            </a:r>
            <a:endParaRPr lang="ru-RU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D894-EBAA-4C6E-89AE-36151F55B4CF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643182"/>
            <a:ext cx="8358247" cy="3714776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Различают деятельность </a:t>
            </a:r>
            <a:r>
              <a:rPr lang="ru-RU" dirty="0" smtClean="0">
                <a:solidFill>
                  <a:srgbClr val="C00000"/>
                </a:solidFill>
              </a:rPr>
              <a:t>практическую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 и </a:t>
            </a:r>
            <a:r>
              <a:rPr lang="ru-RU" dirty="0" smtClean="0">
                <a:solidFill>
                  <a:srgbClr val="C00000"/>
                </a:solidFill>
              </a:rPr>
              <a:t>духовную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 Первая направлена на преобразование существующих в реальности объектов природы и общества. Содержанием второй является изменение сознания людей.</a:t>
            </a:r>
          </a:p>
          <a:p>
            <a:pPr algn="just"/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В зависимости от полученных результатов деятельность бывает как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разрушительная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так и </a:t>
            </a:r>
            <a:r>
              <a:rPr lang="ru-RU" dirty="0" smtClean="0">
                <a:solidFill>
                  <a:srgbClr val="FF0000"/>
                </a:solidFill>
              </a:rPr>
              <a:t>созидательная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D894-EBAA-4C6E-89AE-36151F55B4CF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" name="Picture 2" descr="C:\Users\Марина\AppData\Local\Microsoft\Windows\Temporary Internet Files\Content.IE5\C1RFJIAT\MCj0432631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85729"/>
            <a:ext cx="1643075" cy="1643074"/>
          </a:xfrm>
          <a:prstGeom prst="rect">
            <a:avLst/>
          </a:prstGeom>
          <a:noFill/>
        </p:spPr>
      </p:pic>
      <p:sp>
        <p:nvSpPr>
          <p:cNvPr id="5" name="Двойная стрелка влево/вправо 4"/>
          <p:cNvSpPr/>
          <p:nvPr/>
        </p:nvSpPr>
        <p:spPr>
          <a:xfrm>
            <a:off x="3786183" y="785794"/>
            <a:ext cx="1714512" cy="714380"/>
          </a:xfrm>
          <a:prstGeom prst="left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3" descr="C:\Users\Марина\Pictures\Организатор клипов (Microsoft)\an00790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7" y="357166"/>
            <a:ext cx="1506755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256</Words>
  <Application>Microsoft Office PowerPoint</Application>
  <PresentationFormat>Экран (4:3)</PresentationFormat>
  <Paragraphs>34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</dc:title>
  <dc:creator>Пользователь Windows</dc:creator>
  <cp:lastModifiedBy>Марина</cp:lastModifiedBy>
  <cp:revision>107</cp:revision>
  <cp:lastPrinted>1601-01-01T00:00:00Z</cp:lastPrinted>
  <dcterms:created xsi:type="dcterms:W3CDTF">2008-10-19T11:06:07Z</dcterms:created>
  <dcterms:modified xsi:type="dcterms:W3CDTF">2010-01-30T08:36:07Z</dcterms:modified>
</cp:coreProperties>
</file>