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Росс </a:t>
            </a:r>
            <a:r>
              <a:rPr lang="ru-RU" dirty="0" err="1" smtClean="0"/>
              <a:t>Кэмбелл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14422"/>
            <a:ext cx="79512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 самом деле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любить детей?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Галина Анатольевна\Desktop\Евгения Викторовна\КАРТИНКИ  ПО ОБЖ\д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492570"/>
            <a:ext cx="3857652" cy="2927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Закон: </a:t>
            </a:r>
          </a:p>
          <a:p>
            <a:pPr algn="ctr">
              <a:buNone/>
            </a:pPr>
            <a:r>
              <a:rPr lang="ru-RU" sz="3600" b="1" dirty="0" smtClean="0"/>
              <a:t>Родители любят своих детей.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			Но!  Почему в воспитании детей возникают трудности?</a:t>
            </a:r>
          </a:p>
        </p:txBody>
      </p:sp>
      <p:pic>
        <p:nvPicPr>
          <p:cNvPr id="2050" name="Picture 2" descr="C:\Users\Галина Анатольевна\Desktop\Евгения Викторовна\КАРТИНКИ  ПО ОБЖ\д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25" y="2786057"/>
            <a:ext cx="1578427" cy="3509967"/>
          </a:xfrm>
          <a:prstGeom prst="rect">
            <a:avLst/>
          </a:prstGeom>
          <a:noFill/>
          <a:ln cmpd="tri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2143116"/>
            <a:ext cx="19288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Считается, что родители естественным образом умеют передавать свою любовь.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На самом деле они не знают как это делать.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Это самая главная причина трудностей с детьми.</a:t>
            </a:r>
            <a:endParaRPr lang="ru-RU" dirty="0"/>
          </a:p>
        </p:txBody>
      </p:sp>
      <p:pic>
        <p:nvPicPr>
          <p:cNvPr id="4099" name="Picture 3" descr="C:\Users\Галина Анатольевна\Desktop\Евгения Викторовна\картинки детей по ПДД и пожару\child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14818"/>
            <a:ext cx="1571631" cy="2284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Своим поведением ребенок постоянно спрашивает родителей: </a:t>
            </a:r>
          </a:p>
          <a:p>
            <a:pPr algn="ctr">
              <a:buNone/>
            </a:pPr>
            <a:r>
              <a:rPr lang="ru-RU" sz="3600" b="1" dirty="0" smtClean="0"/>
              <a:t>«Вы меня любите?»</a:t>
            </a:r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b="1" dirty="0" smtClean="0"/>
              <a:t>И ответ для него </a:t>
            </a:r>
          </a:p>
          <a:p>
            <a:pPr>
              <a:buNone/>
            </a:pPr>
            <a:r>
              <a:rPr lang="ru-RU" b="1" dirty="0" smtClean="0"/>
              <a:t>жизненно важен.</a:t>
            </a:r>
            <a:endParaRPr lang="ru-RU" b="1" dirty="0"/>
          </a:p>
        </p:txBody>
      </p:sp>
      <p:pic>
        <p:nvPicPr>
          <p:cNvPr id="3074" name="Picture 2" descr="C:\Users\Галина Анатольевна\Desktop\Евгения Викторовна\картинки детей по ПДД и пожару\д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8225" y="3143248"/>
            <a:ext cx="2952038" cy="3230557"/>
          </a:xfrm>
          <a:prstGeom prst="rect">
            <a:avLst/>
          </a:prstGeom>
          <a:noFill/>
          <a:ln cmpd="dbl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/>
          <a:lstStyle/>
          <a:p>
            <a:pPr>
              <a:buNone/>
            </a:pPr>
            <a:r>
              <a:rPr lang="ru-RU" sz="2000" i="1" u="sng" dirty="0" smtClean="0"/>
              <a:t>	</a:t>
            </a:r>
            <a:r>
              <a:rPr lang="ru-RU" sz="2000" i="1" dirty="0" smtClean="0"/>
              <a:t>	 </a:t>
            </a:r>
            <a:r>
              <a:rPr lang="ru-RU" sz="2000" i="1" u="sng" dirty="0" smtClean="0"/>
              <a:t>САМОЕ ГЛАВНОЕ – УЧЕСТЬ: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КАЖДЫЙ РЕБЕНОК ИМЕЕТ «ЭМОЦИОНАЛЬНЫЙ РЕЗЕРВУАР»- </a:t>
            </a:r>
            <a:r>
              <a:rPr lang="ru-RU" b="1" dirty="0" smtClean="0"/>
              <a:t>эмоциональные потребности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И от того, насколько эти потребности удовлетворены, </a:t>
            </a:r>
          </a:p>
          <a:p>
            <a:pPr algn="ctr">
              <a:buNone/>
            </a:pPr>
            <a:r>
              <a:rPr lang="ru-RU" b="1" dirty="0" smtClean="0"/>
              <a:t>зависит успешность ребенка, </a:t>
            </a:r>
          </a:p>
          <a:p>
            <a:pPr algn="ctr">
              <a:buNone/>
            </a:pPr>
            <a:r>
              <a:rPr lang="ru-RU" b="1" dirty="0" smtClean="0"/>
              <a:t>его поведение и отношения с родителями.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Галина Анатольевна\Desktop\Евгения Викторовна\картинки детей по ПДД и пожару\д2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929066"/>
            <a:ext cx="1226112" cy="2500306"/>
          </a:xfrm>
          <a:prstGeom prst="rect">
            <a:avLst/>
          </a:prstGeom>
          <a:noFill/>
        </p:spPr>
      </p:pic>
      <p:pic>
        <p:nvPicPr>
          <p:cNvPr id="5124" name="Picture 4" descr="C:\Users\Галина Анатольевна\Desktop\Евгения Викторовна\картинки детей по ПДД и пожару\д2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1227138" cy="2955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Способы выражения любви родителями: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Контакт «глаза в глаза»</a:t>
            </a:r>
          </a:p>
          <a:p>
            <a:pPr marL="514350" indent="-514350">
              <a:buAutoNum type="arabicParenR"/>
            </a:pPr>
            <a:r>
              <a:rPr lang="ru-RU" dirty="0" smtClean="0"/>
              <a:t>Физический контакт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Пристальное внимание</a:t>
            </a:r>
          </a:p>
          <a:p>
            <a:pPr marL="514350" indent="-514350">
              <a:buAutoNum type="arabicParenR"/>
            </a:pPr>
            <a:r>
              <a:rPr lang="ru-RU" dirty="0" smtClean="0"/>
              <a:t>Дисциплина </a:t>
            </a:r>
            <a:endParaRPr lang="ru-RU" dirty="0"/>
          </a:p>
        </p:txBody>
      </p:sp>
      <p:pic>
        <p:nvPicPr>
          <p:cNvPr id="6148" name="Picture 4" descr="C:\Users\Галина Анатольевна\Desktop\Евгения Викторовна\Евгения Викторовна\флешка\открытки\семья и дети\769f507cd28885b7f63f9d85ca762d2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Надо всегда помнить, </a:t>
            </a:r>
            <a:r>
              <a:rPr lang="ru-RU" dirty="0" smtClean="0"/>
              <a:t> </a:t>
            </a:r>
            <a:r>
              <a:rPr lang="ru-RU" i="1" dirty="0" smtClean="0"/>
              <a:t> что 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недостаток твердости у родителей и незнание границ,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а вовсе не любовь и нежность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вырабатывают у ребенка вседозволенность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108</Words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Анатольевна</dc:creator>
  <cp:lastModifiedBy>Галина Анатольевна</cp:lastModifiedBy>
  <cp:revision>12</cp:revision>
  <dcterms:created xsi:type="dcterms:W3CDTF">2008-12-17T03:44:54Z</dcterms:created>
  <dcterms:modified xsi:type="dcterms:W3CDTF">2008-12-17T10:00:16Z</dcterms:modified>
</cp:coreProperties>
</file>