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45" autoAdjust="0"/>
  </p:normalViewPr>
  <p:slideViewPr>
    <p:cSldViewPr>
      <p:cViewPr>
        <p:scale>
          <a:sx n="100" d="100"/>
          <a:sy n="100" d="100"/>
        </p:scale>
        <p:origin x="-270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183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E66F7-E6B9-490C-AA69-E864AD8C7CE9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29E0A-9E5F-4AF4-94DD-24DF7C0EBB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993B-CC4C-4377-A9D0-80796A61932E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18B-54B2-4157-8F79-D65A52ACC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993B-CC4C-4377-A9D0-80796A61932E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18B-54B2-4157-8F79-D65A52ACC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993B-CC4C-4377-A9D0-80796A61932E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18B-54B2-4157-8F79-D65A52ACC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993B-CC4C-4377-A9D0-80796A61932E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18B-54B2-4157-8F79-D65A52ACC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993B-CC4C-4377-A9D0-80796A61932E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18B-54B2-4157-8F79-D65A52ACC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993B-CC4C-4377-A9D0-80796A61932E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18B-54B2-4157-8F79-D65A52ACC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993B-CC4C-4377-A9D0-80796A61932E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18B-54B2-4157-8F79-D65A52ACC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993B-CC4C-4377-A9D0-80796A61932E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18B-54B2-4157-8F79-D65A52ACC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993B-CC4C-4377-A9D0-80796A61932E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18B-54B2-4157-8F79-D65A52ACC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993B-CC4C-4377-A9D0-80796A61932E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18B-54B2-4157-8F79-D65A52ACC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993B-CC4C-4377-A9D0-80796A61932E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53018B-54B2-4157-8F79-D65A52ACC9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2D993B-CC4C-4377-A9D0-80796A61932E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53018B-54B2-4157-8F79-D65A52ACC9A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929090"/>
          </a:xfrm>
        </p:spPr>
        <p:txBody>
          <a:bodyPr>
            <a:normAutofit/>
          </a:bodyPr>
          <a:lstStyle/>
          <a:p>
            <a:r>
              <a:rPr lang="ru-RU" sz="8000" dirty="0" smtClean="0"/>
              <a:t>устный счёт.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229600" cy="2786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Ответы к диктанту.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9800" dirty="0" smtClean="0"/>
              <a:t>_</a:t>
            </a:r>
            <a:r>
              <a:rPr lang="en-US" sz="9800" dirty="0" smtClean="0"/>
              <a:t> ^ _ ^ ^ ^ _ ^ _</a:t>
            </a:r>
            <a:endParaRPr lang="ru-RU" sz="9800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642910" y="4286256"/>
          <a:ext cx="7858179" cy="4064000"/>
        </p:xfrm>
        <a:graphic>
          <a:graphicData uri="http://schemas.openxmlformats.org/presentationml/2006/ole">
            <p:oleObj spid="_x0000_s23554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3555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3556" name="Формула" r:id="rId5" imgW="114120" imgH="21564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714348" y="857232"/>
          <a:ext cx="7358063" cy="4662488"/>
        </p:xfrm>
        <a:graphic>
          <a:graphicData uri="http://schemas.openxmlformats.org/presentationml/2006/ole">
            <p:oleObj spid="_x0000_s22531" name="Формула" r:id="rId3" imgW="1968480" imgH="1218960" progId="Equation.3">
              <p:embed/>
            </p:oleObj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Ответы к тесту.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285992"/>
          <a:ext cx="8429652" cy="3571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628"/>
                <a:gridCol w="936628"/>
                <a:gridCol w="936628"/>
                <a:gridCol w="936628"/>
                <a:gridCol w="936628"/>
                <a:gridCol w="936628"/>
                <a:gridCol w="936628"/>
                <a:gridCol w="936628"/>
                <a:gridCol w="936628"/>
              </a:tblGrid>
              <a:tr h="139303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2178851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2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4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4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2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2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3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4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295650"/>
          <a:ext cx="114300" cy="266700"/>
        </p:xfrm>
        <a:graphic>
          <a:graphicData uri="http://schemas.openxmlformats.org/presentationml/2006/ole">
            <p:oleObj spid="_x0000_s24578" name="Формула" r:id="rId3" imgW="114120" imgH="2664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071538" y="1142984"/>
          <a:ext cx="7572428" cy="5357850"/>
        </p:xfrm>
        <a:graphic>
          <a:graphicData uri="http://schemas.openxmlformats.org/presentationml/2006/ole">
            <p:oleObj spid="_x0000_s24583" name="Формула" r:id="rId4" imgW="1765080" imgH="1422360" progId="Equation.3">
              <p:embed/>
            </p:oleObj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645658" y="214290"/>
          <a:ext cx="6064904" cy="6143668"/>
        </p:xfrm>
        <a:graphic>
          <a:graphicData uri="http://schemas.openxmlformats.org/presentationml/2006/ole">
            <p:oleObj spid="_x0000_s25602" name="Формула" r:id="rId3" imgW="863280" imgH="1600200" progId="Equation.3">
              <p:embed/>
            </p:oleObj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85728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572164"/>
          </a:xfrm>
        </p:spPr>
        <p:txBody>
          <a:bodyPr>
            <a:normAutofit/>
          </a:bodyPr>
          <a:lstStyle/>
          <a:p>
            <a:r>
              <a:rPr lang="en-US" sz="6000" dirty="0" smtClean="0"/>
              <a:t>23 – 24 </a:t>
            </a:r>
            <a:r>
              <a:rPr lang="ru-RU" sz="6000" dirty="0" smtClean="0"/>
              <a:t>балла «5»</a:t>
            </a:r>
          </a:p>
          <a:p>
            <a:endParaRPr lang="ru-RU" sz="6000" dirty="0" smtClean="0"/>
          </a:p>
          <a:p>
            <a:r>
              <a:rPr lang="ru-RU" sz="6000" dirty="0" smtClean="0"/>
              <a:t>20 -22 балла «4»</a:t>
            </a:r>
          </a:p>
          <a:p>
            <a:endParaRPr lang="ru-RU" sz="6000" dirty="0" smtClean="0"/>
          </a:p>
          <a:p>
            <a:r>
              <a:rPr lang="ru-RU" sz="6000" dirty="0" smtClean="0"/>
              <a:t>17 – 19 баллов «3»</a:t>
            </a:r>
            <a:endParaRPr lang="ru-RU" sz="60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Показательные уравнения.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ChangeAspect="1"/>
          </p:cNvGraphicFramePr>
          <p:nvPr>
            <p:ph idx="1"/>
          </p:nvPr>
        </p:nvGraphicFramePr>
        <p:xfrm>
          <a:off x="219075" y="533400"/>
          <a:ext cx="3348038" cy="6324600"/>
        </p:xfrm>
        <a:graphic>
          <a:graphicData uri="http://schemas.openxmlformats.org/presentationml/2006/ole">
            <p:oleObj spid="_x0000_s1031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9215470" y="2500306"/>
          <a:ext cx="214314" cy="1300169"/>
        </p:xfrm>
        <a:graphic>
          <a:graphicData uri="http://schemas.openxmlformats.org/presentationml/2006/ole">
            <p:oleObj spid="_x0000_s1032" name="Формула" showAsIcon="1" r:id="rId4" imgW="914400" imgH="7430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1500166" y="1000108"/>
          <a:ext cx="6061121" cy="5323862"/>
        </p:xfrm>
        <a:graphic>
          <a:graphicData uri="http://schemas.openxmlformats.org/presentationml/2006/ole">
            <p:oleObj spid="_x0000_s1034" name="Формула" r:id="rId5" imgW="927000" imgH="876240" progId="Equation.3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428728" y="214290"/>
          <a:ext cx="4589350" cy="6181574"/>
        </p:xfrm>
        <a:graphic>
          <a:graphicData uri="http://schemas.openxmlformats.org/presentationml/2006/ole">
            <p:oleObj spid="_x0000_s15362" name="Формула" r:id="rId3" imgW="622080" imgH="838080" progId="Equation.3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Логарифмические уравнения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57158" y="1306271"/>
          <a:ext cx="7207301" cy="4633264"/>
        </p:xfrm>
        <a:graphic>
          <a:graphicData uri="http://schemas.openxmlformats.org/presentationml/2006/ole">
            <p:oleObj spid="_x0000_s16387" name="Формула" r:id="rId3" imgW="1422360" imgH="914400" progId="Equation.3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719138" y="642938"/>
          <a:ext cx="6269037" cy="5072062"/>
        </p:xfrm>
        <a:graphic>
          <a:graphicData uri="http://schemas.openxmlformats.org/presentationml/2006/ole">
            <p:oleObj spid="_x0000_s17410" name="Формула" r:id="rId3" imgW="113004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Показательные неравенства.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519238" y="928688"/>
          <a:ext cx="4246562" cy="4071937"/>
        </p:xfrm>
        <a:graphic>
          <a:graphicData uri="http://schemas.openxmlformats.org/presentationml/2006/ole">
            <p:oleObj spid="_x0000_s18434" name="Формула" r:id="rId3" imgW="927000" imgH="8888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 flipH="1">
          <a:off x="9358346" y="3286124"/>
          <a:ext cx="214314" cy="266700"/>
        </p:xfrm>
        <a:graphic>
          <a:graphicData uri="http://schemas.openxmlformats.org/presentationml/2006/ole">
            <p:oleObj spid="_x0000_s18435" name="Формула" r:id="rId4" imgW="507960" imgH="26640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285852" y="4786322"/>
          <a:ext cx="5072098" cy="1552584"/>
        </p:xfrm>
        <a:graphic>
          <a:graphicData uri="http://schemas.openxmlformats.org/presentationml/2006/ole">
            <p:oleObj spid="_x0000_s18436" name="Формула" r:id="rId5" imgW="507960" imgH="266400" progId="Equation.3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570038" y="357188"/>
          <a:ext cx="4789487" cy="4540250"/>
        </p:xfrm>
        <a:graphic>
          <a:graphicData uri="http://schemas.openxmlformats.org/presentationml/2006/ole">
            <p:oleObj spid="_x0000_s19458" name="Формула" r:id="rId3" imgW="977760" imgH="9270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42910" y="4714884"/>
          <a:ext cx="5500726" cy="1784019"/>
        </p:xfrm>
        <a:graphic>
          <a:graphicData uri="http://schemas.openxmlformats.org/presentationml/2006/ole">
            <p:oleObj spid="_x0000_s19459" name="Формула" r:id="rId4" imgW="685800" imgH="279360" progId="Equation.3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7786742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Логарифмические неравенства.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465263" y="1000125"/>
          <a:ext cx="4283075" cy="5643563"/>
        </p:xfrm>
        <a:graphic>
          <a:graphicData uri="http://schemas.openxmlformats.org/presentationml/2006/ole">
            <p:oleObj spid="_x0000_s20482" name="Формула" r:id="rId3" imgW="799920" imgH="1054080" progId="Equation.3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1385888" y="428625"/>
          <a:ext cx="5197475" cy="5857875"/>
        </p:xfrm>
        <a:graphic>
          <a:graphicData uri="http://schemas.openxmlformats.org/presentationml/2006/ole">
            <p:oleObj spid="_x0000_s21507" name="Формула" r:id="rId3" imgW="799920" imgH="901440" progId="Equation.3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4F4F4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</TotalTime>
  <Words>65</Words>
  <Application>Microsoft Office PowerPoint</Application>
  <PresentationFormat>Экран (4:3)</PresentationFormat>
  <Paragraphs>32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Поток</vt:lpstr>
      <vt:lpstr>Формула</vt:lpstr>
      <vt:lpstr>устный счёт.</vt:lpstr>
      <vt:lpstr>Показательные уравнения.</vt:lpstr>
      <vt:lpstr>Слайд 3</vt:lpstr>
      <vt:lpstr>Логарифмические уравнения</vt:lpstr>
      <vt:lpstr>Слайд 5</vt:lpstr>
      <vt:lpstr>Показательные неравенства.</vt:lpstr>
      <vt:lpstr>Слайд 7</vt:lpstr>
      <vt:lpstr>Логарифмические неравенства.</vt:lpstr>
      <vt:lpstr>Слайд 9</vt:lpstr>
      <vt:lpstr>Ответы к диктанту.   _ ^ _ ^ ^ ^ _ ^ _</vt:lpstr>
      <vt:lpstr>Слайд 11</vt:lpstr>
      <vt:lpstr>Ответы к тесту.</vt:lpstr>
      <vt:lpstr>Итог урока.</vt:lpstr>
      <vt:lpstr>Слайд 14</vt:lpstr>
      <vt:lpstr>Слайд 15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счёт.</dc:title>
  <dc:creator>SamLab.ws</dc:creator>
  <cp:lastModifiedBy>SamLab.ws</cp:lastModifiedBy>
  <cp:revision>25</cp:revision>
  <dcterms:created xsi:type="dcterms:W3CDTF">2010-01-29T22:04:59Z</dcterms:created>
  <dcterms:modified xsi:type="dcterms:W3CDTF">2010-01-30T08:39:57Z</dcterms:modified>
</cp:coreProperties>
</file>