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81" r:id="rId9"/>
    <p:sldId id="260" r:id="rId10"/>
    <p:sldId id="261" r:id="rId11"/>
    <p:sldId id="286" r:id="rId12"/>
    <p:sldId id="268" r:id="rId13"/>
    <p:sldId id="267" r:id="rId14"/>
    <p:sldId id="284" r:id="rId15"/>
    <p:sldId id="270" r:id="rId16"/>
    <p:sldId id="271" r:id="rId17"/>
    <p:sldId id="272" r:id="rId18"/>
    <p:sldId id="285" r:id="rId19"/>
    <p:sldId id="273" r:id="rId20"/>
    <p:sldId id="274" r:id="rId21"/>
    <p:sldId id="283" r:id="rId22"/>
    <p:sldId id="289" r:id="rId23"/>
    <p:sldId id="287" r:id="rId24"/>
    <p:sldId id="275" r:id="rId25"/>
    <p:sldId id="262" r:id="rId26"/>
    <p:sldId id="263" r:id="rId27"/>
    <p:sldId id="288" r:id="rId28"/>
    <p:sldId id="278" r:id="rId29"/>
    <p:sldId id="279" r:id="rId30"/>
    <p:sldId id="280" r:id="rId31"/>
    <p:sldId id="290" r:id="rId32"/>
    <p:sldId id="282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F75E30-2F9F-465B-84AD-EA0CA8281902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CD3725-34D1-4717-903E-FF4B1500C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777\Мои документы\Мои рисунки\охра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71745"/>
            <a:ext cx="4762500" cy="4286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428652"/>
            <a:ext cx="9144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Атмосфера.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 атмосферы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жизни человека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9296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6000" dirty="0" smtClean="0">
                <a:solidFill>
                  <a:srgbClr val="FF0000"/>
                </a:solidFill>
              </a:rPr>
              <a:t>Кислотные </a:t>
            </a:r>
            <a:r>
              <a:rPr lang="ru-RU" sz="6000" dirty="0" smtClean="0">
                <a:solidFill>
                  <a:srgbClr val="FF0000"/>
                </a:solidFill>
              </a:rPr>
              <a:t>дожди</a:t>
            </a:r>
          </a:p>
          <a:p>
            <a:pPr>
              <a:buFont typeface="Wingdings" pitchFamily="2" charset="2"/>
              <a:buChar char="v"/>
            </a:pPr>
            <a:r>
              <a:rPr lang="ru-RU" sz="6000" dirty="0" smtClean="0">
                <a:solidFill>
                  <a:srgbClr val="FF0000"/>
                </a:solidFill>
              </a:rPr>
              <a:t>Смог</a:t>
            </a:r>
          </a:p>
          <a:p>
            <a:pPr>
              <a:buFont typeface="Wingdings" pitchFamily="2" charset="2"/>
              <a:buChar char="v"/>
            </a:pPr>
            <a:r>
              <a:rPr lang="ru-RU" sz="6000" dirty="0" smtClean="0">
                <a:solidFill>
                  <a:srgbClr val="FF0000"/>
                </a:solidFill>
              </a:rPr>
              <a:t>Озоновые дыры</a:t>
            </a:r>
          </a:p>
          <a:p>
            <a:pPr>
              <a:buFont typeface="Wingdings" pitchFamily="2" charset="2"/>
              <a:buChar char="v"/>
            </a:pPr>
            <a:r>
              <a:rPr lang="ru-RU" sz="6000" dirty="0" smtClean="0">
                <a:solidFill>
                  <a:srgbClr val="FF0000"/>
                </a:solidFill>
              </a:rPr>
              <a:t>Парниковый 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    эффект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0"/>
            <a:ext cx="6572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66"/>
                </a:solidFill>
                <a:latin typeface="Algerian" pitchFamily="82" charset="0"/>
              </a:rPr>
              <a:t>Acid  rain </a:t>
            </a:r>
            <a:endParaRPr lang="ru-RU" sz="8800" dirty="0">
              <a:solidFill>
                <a:srgbClr val="FF0066"/>
              </a:solidFill>
            </a:endParaRPr>
          </a:p>
        </p:txBody>
      </p:sp>
      <p:pic>
        <p:nvPicPr>
          <p:cNvPr id="19458" name="Picture 2" descr="C:\Documents and Settings\777\Мои документы\Мои рисунки\acidrainformation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1285860"/>
            <a:ext cx="188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вода</a:t>
            </a:r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flipV="1">
            <a:off x="5429256" y="1428736"/>
            <a:ext cx="71438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1785926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Окислы  </a:t>
            </a:r>
          </a:p>
          <a:p>
            <a:r>
              <a:rPr lang="ru-RU" dirty="0" smtClean="0"/>
              <a:t>серы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2714620"/>
            <a:ext cx="119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Окислы </a:t>
            </a:r>
          </a:p>
          <a:p>
            <a:r>
              <a:rPr lang="ru-RU" dirty="0" smtClean="0"/>
              <a:t>азота</a:t>
            </a:r>
            <a:endParaRPr lang="ru-RU" dirty="0"/>
          </a:p>
        </p:txBody>
      </p:sp>
      <p:sp>
        <p:nvSpPr>
          <p:cNvPr id="9" name="Плюс 8"/>
          <p:cNvSpPr/>
          <p:nvPr/>
        </p:nvSpPr>
        <p:spPr>
          <a:xfrm>
            <a:off x="1857356" y="1000108"/>
            <a:ext cx="1071570" cy="10001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43702" y="121442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Кислотный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дождь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stCxn id="7" idx="3"/>
          </p:cNvCxnSpPr>
          <p:nvPr/>
        </p:nvCxnSpPr>
        <p:spPr>
          <a:xfrm flipV="1">
            <a:off x="1415252" y="1714488"/>
            <a:ext cx="513542" cy="3946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2786050" y="1857364"/>
            <a:ext cx="428628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72132" y="2143116"/>
            <a:ext cx="32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смешиваются</a:t>
            </a:r>
            <a:endParaRPr lang="ru-RU" sz="3600" dirty="0">
              <a:solidFill>
                <a:srgbClr val="00B0F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4321967" y="2393149"/>
            <a:ext cx="1643074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9124" y="4000504"/>
            <a:ext cx="30476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Дым из труб</a:t>
            </a:r>
            <a:endParaRPr lang="ru-RU" sz="36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-392941" y="4250537"/>
            <a:ext cx="2214578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3607587" y="3536157"/>
            <a:ext cx="1571636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6"/>
            <a:ext cx="9856793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399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FF00"/>
                </a:solidFill>
              </a:rPr>
              <a:t>В результате выпадения кислотных дождей </a:t>
            </a:r>
          </a:p>
          <a:p>
            <a:r>
              <a:rPr lang="ru-RU" sz="2800" b="1" dirty="0" smtClean="0">
                <a:solidFill>
                  <a:srgbClr val="00FF00"/>
                </a:solidFill>
              </a:rPr>
              <a:t>         страдает вся окружающая среда</a:t>
            </a:r>
            <a:endParaRPr lang="ru-RU" sz="28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777\Мои документы\Мои рисунки\л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0"/>
            <a:ext cx="906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Лес после кислотного дождя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777\Мои документы\Мои рисунки\лес после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777\Мои документы\Мои рисунки\лист после дожд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000924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Лист после дождя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277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Озоновые  дыры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777\Мои документы\Мои рисунки\antarctica_ozon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928670"/>
            <a:ext cx="5715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777\Мои документы\Мои рисунки\озоновая ды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643438" cy="5429288"/>
          </a:xfrm>
          <a:prstGeom prst="rect">
            <a:avLst/>
          </a:prstGeom>
          <a:noFill/>
        </p:spPr>
      </p:pic>
      <p:pic>
        <p:nvPicPr>
          <p:cNvPr id="2050" name="Picture 2" descr="C:\Documents and Settings\777\Мои документы\Мои рисунки\озоновая дыр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50056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8800" dirty="0" smtClean="0">
                <a:solidFill>
                  <a:srgbClr val="FF0000"/>
                </a:solidFill>
                <a:latin typeface="Franklin Gothic Medium Cond" pitchFamily="34" charset="0"/>
              </a:rPr>
              <a:t>Климат и человек</a:t>
            </a:r>
            <a:endParaRPr lang="ru-RU" sz="880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571744"/>
            <a:ext cx="9513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Вывод:</a:t>
            </a:r>
            <a:r>
              <a:rPr lang="ru-RU" sz="4800" dirty="0" smtClean="0"/>
              <a:t>  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От климатических </a:t>
            </a:r>
          </a:p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Условий зависит быт, </a:t>
            </a:r>
          </a:p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здоровье человека и его</a:t>
            </a:r>
          </a:p>
          <a:p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озяйственная деятельность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777\Мои документы\Мои рисунки\озонов дыр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286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627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Озоновая дыра возникает в любом месте</a:t>
            </a:r>
            <a:endParaRPr lang="ru-RU" sz="3200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3571868" y="1857364"/>
            <a:ext cx="1500198" cy="714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904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Изменение озоновой  дыры</a:t>
            </a:r>
          </a:p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     над  Антарктидой 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97549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Озоновая дыра над Антарктидой,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Как рана в сердце,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Как пожар в груди.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Одумайся, беспечный </a:t>
            </a:r>
            <a:r>
              <a:rPr lang="ru-RU" sz="4000" dirty="0" err="1" smtClean="0">
                <a:solidFill>
                  <a:srgbClr val="7030A0"/>
                </a:solidFill>
              </a:rPr>
              <a:t>индивидум</a:t>
            </a:r>
            <a:r>
              <a:rPr lang="ru-RU" sz="4000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И в будущее взор обороти!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Великая озонная защита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Разорвана отныне навсегда,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Виновников незримых не ищите,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Виновники- мы с вами, господа!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                        М. </a:t>
            </a:r>
            <a:r>
              <a:rPr lang="ru-RU" sz="4000" dirty="0" err="1" smtClean="0">
                <a:solidFill>
                  <a:srgbClr val="7030A0"/>
                </a:solidFill>
              </a:rPr>
              <a:t>Ножкин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10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Парниковый эффект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777\Мои документы\Мои рисунки\парниковый эф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000924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777\Мои документы\Мои рисунки\парник эф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0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2"/>
                </a:solidFill>
              </a:rPr>
              <a:t>Смог</a:t>
            </a:r>
            <a:endParaRPr lang="ru-RU" sz="96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Documents and Settings\777\Мои документы\Мои рисунки\мос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1738"/>
            <a:ext cx="9144000" cy="565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14290"/>
            <a:ext cx="8333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8800" dirty="0" smtClean="0">
                <a:solidFill>
                  <a:srgbClr val="7030A0"/>
                </a:solidFill>
              </a:rPr>
              <a:t>В</a:t>
            </a:r>
            <a:r>
              <a:rPr lang="ru-RU" sz="8800" dirty="0" smtClean="0">
                <a:solidFill>
                  <a:srgbClr val="7030A0"/>
                </a:solidFill>
              </a:rPr>
              <a:t>иды смога</a:t>
            </a:r>
            <a:endParaRPr lang="ru-RU" sz="8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00024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Влажный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428868"/>
            <a:ext cx="2133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Сухой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2071678"/>
            <a:ext cx="239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Ледяной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643042" y="1285860"/>
            <a:ext cx="1500198" cy="78581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rot="16200000" flipH="1">
            <a:off x="3783754" y="1859791"/>
            <a:ext cx="1071570" cy="6658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72198" y="1357298"/>
            <a:ext cx="1214446" cy="78581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20" y="3786190"/>
            <a:ext cx="2504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Лондон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4678" y="3786190"/>
            <a:ext cx="262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Мехико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3714752"/>
            <a:ext cx="2097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Аляска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777\Мои документы\Мои рисунки\смог в пеки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667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Смог в Москве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546"/>
            <a:ext cx="107693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Влияние человека </a:t>
            </a:r>
          </a:p>
          <a:p>
            <a:r>
              <a:rPr lang="ru-RU" sz="8000" b="1" dirty="0" smtClean="0">
                <a:solidFill>
                  <a:srgbClr val="FF0000"/>
                </a:solidFill>
              </a:rPr>
              <a:t>      на климат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777\Мои документы\Мои рисунки\смог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7088"/>
            <a:ext cx="9143999" cy="60309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98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Смог в Пекине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50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Меры по охране атмосферы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16" y="857232"/>
            <a:ext cx="90464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smtClean="0"/>
              <a:t>Строительство  высоких труб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Установка фильтров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Установка </a:t>
            </a:r>
            <a:r>
              <a:rPr lang="ru-RU" sz="3600" dirty="0" err="1" smtClean="0"/>
              <a:t>золо</a:t>
            </a:r>
            <a:r>
              <a:rPr lang="ru-RU" sz="3600" dirty="0" smtClean="0"/>
              <a:t>- и пылеуловителей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Защитные лесонасаждения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Электродвигатели на автомобилях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Новые конструкции выхлопных труб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Конструкции новых двигателей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Транспортно-инженерные сооружения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Применение  новых видов топлива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777\Мои документы\Мои рисунки\контроль загрязн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1171575"/>
            <a:ext cx="6162675" cy="4514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303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FF00"/>
                </a:solidFill>
              </a:rPr>
              <a:t>Новейшие приборы по </a:t>
            </a:r>
          </a:p>
          <a:p>
            <a:r>
              <a:rPr lang="ru-RU" sz="5400" dirty="0" smtClean="0">
                <a:solidFill>
                  <a:srgbClr val="00FF00"/>
                </a:solidFill>
              </a:rPr>
              <a:t>контролю за качеством</a:t>
            </a:r>
          </a:p>
          <a:p>
            <a:r>
              <a:rPr lang="ru-RU" sz="5400" dirty="0" smtClean="0">
                <a:solidFill>
                  <a:srgbClr val="00FF00"/>
                </a:solidFill>
              </a:rPr>
              <a:t> воздуха</a:t>
            </a:r>
            <a:endParaRPr lang="ru-RU" sz="5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777\Мои документы\Мои рисунки\зем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310682" cy="700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3117"/>
            <a:ext cx="984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Спасибо за работу!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0042"/>
            <a:ext cx="9286907" cy="63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-214338"/>
            <a:ext cx="766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Franklin Gothic Medium Cond" pitchFamily="34" charset="0"/>
              </a:rPr>
              <a:t>Источники загрязнения воздуха</a:t>
            </a:r>
            <a:endParaRPr lang="ru-RU" sz="4800" dirty="0">
              <a:solidFill>
                <a:srgbClr val="0070C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77\Мои документы\Мои рисунки\загрязнение ат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777\Мои документы\Мои рисунки\смог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285776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86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6000" dirty="0" smtClean="0">
                <a:solidFill>
                  <a:srgbClr val="00B0F0"/>
                </a:solidFill>
              </a:rPr>
              <a:t>Источники загрязнения </a:t>
            </a:r>
          </a:p>
          <a:p>
            <a:r>
              <a:rPr lang="ru-RU" sz="6000" dirty="0" smtClean="0">
                <a:solidFill>
                  <a:srgbClr val="00B0F0"/>
                </a:solidFill>
              </a:rPr>
              <a:t>          атмосферы: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57364"/>
            <a:ext cx="10978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00B050"/>
                </a:solidFill>
              </a:rPr>
              <a:t> Транспорт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00B050"/>
                </a:solidFill>
              </a:rPr>
              <a:t>Промышленные </a:t>
            </a:r>
          </a:p>
          <a:p>
            <a:r>
              <a:rPr lang="ru-RU" sz="4800" dirty="0">
                <a:solidFill>
                  <a:srgbClr val="00B050"/>
                </a:solidFill>
              </a:rPr>
              <a:t> </a:t>
            </a:r>
            <a:r>
              <a:rPr lang="ru-RU" sz="4800" dirty="0" smtClean="0">
                <a:solidFill>
                  <a:srgbClr val="00B050"/>
                </a:solidFill>
              </a:rPr>
              <a:t>        </a:t>
            </a:r>
            <a:r>
              <a:rPr lang="ru-RU" sz="4800" dirty="0" smtClean="0">
                <a:solidFill>
                  <a:srgbClr val="00B050"/>
                </a:solidFill>
              </a:rPr>
              <a:t>предприятия</a:t>
            </a:r>
            <a:endParaRPr lang="ru-RU" sz="4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00B050"/>
                </a:solidFill>
              </a:rPr>
              <a:t>ТЭС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00B050"/>
                </a:solidFill>
              </a:rPr>
              <a:t>Сельское хозяйство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777\Мои документы\Мои рисунки\смог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Транспорт- основной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загрязнитель воздуха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6664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Последствия </a:t>
            </a:r>
          </a:p>
          <a:p>
            <a:r>
              <a:rPr lang="ru-RU" sz="8000" dirty="0" smtClean="0">
                <a:solidFill>
                  <a:srgbClr val="FF0000"/>
                </a:solidFill>
              </a:rPr>
              <a:t>загрязнения </a:t>
            </a:r>
          </a:p>
          <a:p>
            <a:r>
              <a:rPr lang="ru-RU" sz="8000" dirty="0" smtClean="0">
                <a:solidFill>
                  <a:srgbClr val="FF0000"/>
                </a:solidFill>
              </a:rPr>
              <a:t>атмосферы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219</Words>
  <Application>Microsoft Office PowerPoint</Application>
  <PresentationFormat>Экран (4:3)</PresentationFormat>
  <Paragraphs>81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34</cp:revision>
  <dcterms:created xsi:type="dcterms:W3CDTF">2010-01-02T15:41:51Z</dcterms:created>
  <dcterms:modified xsi:type="dcterms:W3CDTF">2010-01-04T15:33:56Z</dcterms:modified>
</cp:coreProperties>
</file>